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3"/>
  </p:notesMasterIdLst>
  <p:handoutMasterIdLst>
    <p:handoutMasterId r:id="rId14"/>
  </p:handoutMasterIdLst>
  <p:sldIdLst>
    <p:sldId id="2076138244" r:id="rId5"/>
    <p:sldId id="2076138246" r:id="rId6"/>
    <p:sldId id="2076138250" r:id="rId7"/>
    <p:sldId id="2076138251" r:id="rId8"/>
    <p:sldId id="2076138252" r:id="rId9"/>
    <p:sldId id="2076138245" r:id="rId10"/>
    <p:sldId id="2076138253" r:id="rId11"/>
    <p:sldId id="2076138254" r:id="rId12"/>
  </p:sldIdLst>
  <p:sldSz cx="18288000" cy="18288000"/>
  <p:notesSz cx="6858000" cy="9144000"/>
  <p:defaultTextStyle>
    <a:defPPr>
      <a:defRPr lang="en-US"/>
    </a:defPPr>
    <a:lvl1pPr marL="0" algn="l" defTabSz="1569054" rtl="0" eaLnBrk="1" latinLnBrk="0" hangingPunct="1">
      <a:defRPr sz="3029" kern="1200">
        <a:solidFill>
          <a:schemeClr val="tx1"/>
        </a:solidFill>
        <a:latin typeface="+mn-lt"/>
        <a:ea typeface="+mn-ea"/>
        <a:cs typeface="+mn-cs"/>
      </a:defRPr>
    </a:lvl1pPr>
    <a:lvl2pPr marL="784526" algn="l" defTabSz="1569054" rtl="0" eaLnBrk="1" latinLnBrk="0" hangingPunct="1">
      <a:defRPr sz="3029" kern="1200">
        <a:solidFill>
          <a:schemeClr val="tx1"/>
        </a:solidFill>
        <a:latin typeface="+mn-lt"/>
        <a:ea typeface="+mn-ea"/>
        <a:cs typeface="+mn-cs"/>
      </a:defRPr>
    </a:lvl2pPr>
    <a:lvl3pPr marL="1569054" algn="l" defTabSz="1569054" rtl="0" eaLnBrk="1" latinLnBrk="0" hangingPunct="1">
      <a:defRPr sz="3029" kern="1200">
        <a:solidFill>
          <a:schemeClr val="tx1"/>
        </a:solidFill>
        <a:latin typeface="+mn-lt"/>
        <a:ea typeface="+mn-ea"/>
        <a:cs typeface="+mn-cs"/>
      </a:defRPr>
    </a:lvl3pPr>
    <a:lvl4pPr marL="2353580" algn="l" defTabSz="1569054" rtl="0" eaLnBrk="1" latinLnBrk="0" hangingPunct="1">
      <a:defRPr sz="3029" kern="1200">
        <a:solidFill>
          <a:schemeClr val="tx1"/>
        </a:solidFill>
        <a:latin typeface="+mn-lt"/>
        <a:ea typeface="+mn-ea"/>
        <a:cs typeface="+mn-cs"/>
      </a:defRPr>
    </a:lvl4pPr>
    <a:lvl5pPr marL="3138108" algn="l" defTabSz="1569054" rtl="0" eaLnBrk="1" latinLnBrk="0" hangingPunct="1">
      <a:defRPr sz="3029" kern="1200">
        <a:solidFill>
          <a:schemeClr val="tx1"/>
        </a:solidFill>
        <a:latin typeface="+mn-lt"/>
        <a:ea typeface="+mn-ea"/>
        <a:cs typeface="+mn-cs"/>
      </a:defRPr>
    </a:lvl5pPr>
    <a:lvl6pPr marL="3922635" algn="l" defTabSz="1569054" rtl="0" eaLnBrk="1" latinLnBrk="0" hangingPunct="1">
      <a:defRPr sz="3029" kern="1200">
        <a:solidFill>
          <a:schemeClr val="tx1"/>
        </a:solidFill>
        <a:latin typeface="+mn-lt"/>
        <a:ea typeface="+mn-ea"/>
        <a:cs typeface="+mn-cs"/>
      </a:defRPr>
    </a:lvl6pPr>
    <a:lvl7pPr marL="4707161" algn="l" defTabSz="1569054" rtl="0" eaLnBrk="1" latinLnBrk="0" hangingPunct="1">
      <a:defRPr sz="3029" kern="1200">
        <a:solidFill>
          <a:schemeClr val="tx1"/>
        </a:solidFill>
        <a:latin typeface="+mn-lt"/>
        <a:ea typeface="+mn-ea"/>
        <a:cs typeface="+mn-cs"/>
      </a:defRPr>
    </a:lvl7pPr>
    <a:lvl8pPr marL="5491687" algn="l" defTabSz="1569054" rtl="0" eaLnBrk="1" latinLnBrk="0" hangingPunct="1">
      <a:defRPr sz="3029" kern="1200">
        <a:solidFill>
          <a:schemeClr val="tx1"/>
        </a:solidFill>
        <a:latin typeface="+mn-lt"/>
        <a:ea typeface="+mn-ea"/>
        <a:cs typeface="+mn-cs"/>
      </a:defRPr>
    </a:lvl8pPr>
    <a:lvl9pPr marL="6276217" algn="l" defTabSz="1569054" rtl="0" eaLnBrk="1" latinLnBrk="0" hangingPunct="1">
      <a:defRPr sz="3029" kern="1200">
        <a:solidFill>
          <a:schemeClr val="tx1"/>
        </a:solidFill>
        <a:latin typeface="+mn-lt"/>
        <a:ea typeface="+mn-ea"/>
        <a:cs typeface="+mn-cs"/>
      </a:defRPr>
    </a:lvl9pPr>
  </p:defaultTextStyle>
  <p:extLst>
    <p:ext uri="{521415D9-36F7-43E2-AB2F-B90AF26B5E84}">
      <p14:sectionLst xmlns:p14="http://schemas.microsoft.com/office/powerpoint/2010/main">
        <p14:section name="Project to profit end-to-end graphics" id="{5D9BAE09-2AD9-47BB-97F3-15C4BA39D503}">
          <p14:sldIdLst>
            <p14:sldId id="2076138244"/>
            <p14:sldId id="2076138246"/>
          </p14:sldIdLst>
        </p14:section>
        <p14:section name="Govern projects" id="{F9F64248-4D11-4C1C-91D5-DCB1F1432C38}">
          <p14:sldIdLst>
            <p14:sldId id="2076138250"/>
          </p14:sldIdLst>
        </p14:section>
        <p14:section name="Manage project contracts" id="{6588F682-46BD-4E68-8849-A7D0D04555FA}">
          <p14:sldIdLst>
            <p14:sldId id="2076138251"/>
          </p14:sldIdLst>
        </p14:section>
        <p14:section name="Manage project scope and schedule" id="{FA1A1DBF-0711-4883-8E9F-BE6FACF38A49}">
          <p14:sldIdLst>
            <p14:sldId id="2076138252"/>
          </p14:sldIdLst>
        </p14:section>
        <p14:section name="Manage project delivery" id="{40E467E3-B185-451A-99BA-C62F1081F088}">
          <p14:sldIdLst>
            <p14:sldId id="2076138245"/>
          </p14:sldIdLst>
        </p14:section>
        <p14:section name="Manage project financials" id="{50067989-D8F7-46AD-B40F-90073F22A3A9}">
          <p14:sldIdLst>
            <p14:sldId id="2076138253"/>
          </p14:sldIdLst>
        </p14:section>
        <p14:section name="Monitor and analyze project performance" id="{207C8271-3003-4740-8779-C506E69EEF80}">
          <p14:sldIdLst>
            <p14:sldId id="207613825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62FA863-BC9A-4702-576A-815B65EE144D}" name="Milda Beinaryte" initials="MB" userId="S::mibeinar@microsoft.com::192e94ed-398b-4bb3-8c58-66c1ffb23710" providerId="AD"/>
  <p188:author id="{BB7FB2C4-F4BA-51CD-E7FF-6123717ABF13}" name="Rachel Profitt" initials="RP" userId="S::raprofit@microsoft.com::33e63d03-b0ce-4cee-8a7f-3417702ed3c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50E6FF"/>
    <a:srgbClr val="EAE4DC"/>
    <a:srgbClr val="E6E6E6"/>
    <a:srgbClr val="D59DFF"/>
    <a:srgbClr val="770180"/>
    <a:srgbClr val="FF9349"/>
    <a:srgbClr val="0078D4"/>
    <a:srgbClr val="FEF050"/>
    <a:srgbClr val="139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348D10-A3EF-4C8A-A2E4-6C705FBB6E85}" v="6" dt="2023-12-01T20:03:14.4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1" d="100"/>
          <a:sy n="41" d="100"/>
        </p:scale>
        <p:origin x="1792" y="6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 Id="rId22"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va Dupont (BAP DK)" userId="S::edupont@microsoft.com::1896bd18-4d3d-4e99-a560-7174873d3bfe" providerId="AD" clId="Web-{9107FCCC-7517-5AEE-1AB4-62DCADCC5118}"/>
    <pc:docChg chg="modSld">
      <pc:chgData name="Eva Dupont (BAP DK)" userId="S::edupont@microsoft.com::1896bd18-4d3d-4e99-a560-7174873d3bfe" providerId="AD" clId="Web-{9107FCCC-7517-5AEE-1AB4-62DCADCC5118}" dt="2023-10-20T12:05:23.837" v="0" actId="1076"/>
      <pc:docMkLst>
        <pc:docMk/>
      </pc:docMkLst>
      <pc:sldChg chg="modSp">
        <pc:chgData name="Eva Dupont (BAP DK)" userId="S::edupont@microsoft.com::1896bd18-4d3d-4e99-a560-7174873d3bfe" providerId="AD" clId="Web-{9107FCCC-7517-5AEE-1AB4-62DCADCC5118}" dt="2023-10-20T12:05:23.837" v="0" actId="1076"/>
        <pc:sldMkLst>
          <pc:docMk/>
          <pc:sldMk cId="587921025" sldId="2076138246"/>
        </pc:sldMkLst>
        <pc:cxnChg chg="mod">
          <ac:chgData name="Eva Dupont (BAP DK)" userId="S::edupont@microsoft.com::1896bd18-4d3d-4e99-a560-7174873d3bfe" providerId="AD" clId="Web-{9107FCCC-7517-5AEE-1AB4-62DCADCC5118}" dt="2023-10-20T12:05:23.837" v="0" actId="1076"/>
          <ac:cxnSpMkLst>
            <pc:docMk/>
            <pc:sldMk cId="587921025" sldId="2076138246"/>
            <ac:cxnSpMk id="62" creationId="{6BF64E2E-9F23-0AD9-1688-7B169A1E4D2B}"/>
          </ac:cxnSpMkLst>
        </pc:cxnChg>
      </pc:sldChg>
    </pc:docChg>
  </pc:docChgLst>
  <pc:docChgLst>
    <pc:chgData name="Eva Dupont (BAP DK)" userId="S::edupont@microsoft.com::1896bd18-4d3d-4e99-a560-7174873d3bfe" providerId="AD" clId="Web-{2C09ED30-905F-7DEC-77F4-3AB3ACD73167}"/>
    <pc:docChg chg="modSld">
      <pc:chgData name="Eva Dupont (BAP DK)" userId="S::edupont@microsoft.com::1896bd18-4d3d-4e99-a560-7174873d3bfe" providerId="AD" clId="Web-{2C09ED30-905F-7DEC-77F4-3AB3ACD73167}" dt="2023-10-19T11:33:02.138" v="27" actId="1076"/>
      <pc:docMkLst>
        <pc:docMk/>
      </pc:docMkLst>
      <pc:sldChg chg="modSp">
        <pc:chgData name="Eva Dupont (BAP DK)" userId="S::edupont@microsoft.com::1896bd18-4d3d-4e99-a560-7174873d3bfe" providerId="AD" clId="Web-{2C09ED30-905F-7DEC-77F4-3AB3ACD73167}" dt="2023-10-19T11:32:24.122" v="25" actId="20577"/>
        <pc:sldMkLst>
          <pc:docMk/>
          <pc:sldMk cId="1271451233" sldId="2076138244"/>
        </pc:sldMkLst>
        <pc:graphicFrameChg chg="modGraphic">
          <ac:chgData name="Eva Dupont (BAP DK)" userId="S::edupont@microsoft.com::1896bd18-4d3d-4e99-a560-7174873d3bfe" providerId="AD" clId="Web-{2C09ED30-905F-7DEC-77F4-3AB3ACD73167}" dt="2023-10-19T11:32:24.122" v="25" actId="20577"/>
          <ac:graphicFrameMkLst>
            <pc:docMk/>
            <pc:sldMk cId="1271451233" sldId="2076138244"/>
            <ac:graphicFrameMk id="2" creationId="{BB00BB58-6378-5751-7743-7F0F64512170}"/>
          </ac:graphicFrameMkLst>
        </pc:graphicFrameChg>
      </pc:sldChg>
      <pc:sldChg chg="modSp">
        <pc:chgData name="Eva Dupont (BAP DK)" userId="S::edupont@microsoft.com::1896bd18-4d3d-4e99-a560-7174873d3bfe" providerId="AD" clId="Web-{2C09ED30-905F-7DEC-77F4-3AB3ACD73167}" dt="2023-10-19T11:33:02.138" v="27" actId="1076"/>
        <pc:sldMkLst>
          <pc:docMk/>
          <pc:sldMk cId="587921025" sldId="2076138246"/>
        </pc:sldMkLst>
        <pc:spChg chg="mod">
          <ac:chgData name="Eva Dupont (BAP DK)" userId="S::edupont@microsoft.com::1896bd18-4d3d-4e99-a560-7174873d3bfe" providerId="AD" clId="Web-{2C09ED30-905F-7DEC-77F4-3AB3ACD73167}" dt="2023-10-19T11:33:02.138" v="27" actId="1076"/>
          <ac:spMkLst>
            <pc:docMk/>
            <pc:sldMk cId="587921025" sldId="2076138246"/>
            <ac:spMk id="14" creationId="{CD01E738-6656-CA86-5D6A-21E6FE2532F4}"/>
          </ac:spMkLst>
        </pc:spChg>
        <pc:cxnChg chg="mod">
          <ac:chgData name="Eva Dupont (BAP DK)" userId="S::edupont@microsoft.com::1896bd18-4d3d-4e99-a560-7174873d3bfe" providerId="AD" clId="Web-{2C09ED30-905F-7DEC-77F4-3AB3ACD73167}" dt="2023-10-19T11:33:02.138" v="27" actId="1076"/>
          <ac:cxnSpMkLst>
            <pc:docMk/>
            <pc:sldMk cId="587921025" sldId="2076138246"/>
            <ac:cxnSpMk id="274" creationId="{6986B72F-99C4-9FF6-4D62-A137D1FCAA7B}"/>
          </ac:cxnSpMkLst>
        </pc:cxnChg>
      </pc:sldChg>
    </pc:docChg>
  </pc:docChgLst>
  <pc:docChgLst>
    <pc:chgData name="Rachel Profitt" userId="33e63d03-b0ce-4cee-8a7f-3417702ed3c2" providerId="ADAL" clId="{EE9520F7-2C32-429E-9A4C-D4B25644031F}"/>
    <pc:docChg chg="undo redo custSel addSld delSld modSld sldOrd addSection delSection modSection">
      <pc:chgData name="Rachel Profitt" userId="33e63d03-b0ce-4cee-8a7f-3417702ed3c2" providerId="ADAL" clId="{EE9520F7-2C32-429E-9A4C-D4B25644031F}" dt="2023-08-10T23:40:04.200" v="1856" actId="1076"/>
      <pc:docMkLst>
        <pc:docMk/>
      </pc:docMkLst>
      <pc:sldChg chg="del">
        <pc:chgData name="Rachel Profitt" userId="33e63d03-b0ce-4cee-8a7f-3417702ed3c2" providerId="ADAL" clId="{EE9520F7-2C32-429E-9A4C-D4B25644031F}" dt="2023-04-21T16:27:13.752" v="1729" actId="18676"/>
        <pc:sldMkLst>
          <pc:docMk/>
          <pc:sldMk cId="3957722359" sldId="1660"/>
        </pc:sldMkLst>
      </pc:sldChg>
      <pc:sldChg chg="del">
        <pc:chgData name="Rachel Profitt" userId="33e63d03-b0ce-4cee-8a7f-3417702ed3c2" providerId="ADAL" clId="{EE9520F7-2C32-429E-9A4C-D4B25644031F}" dt="2023-04-21T16:27:13.752" v="1729" actId="18676"/>
        <pc:sldMkLst>
          <pc:docMk/>
          <pc:sldMk cId="737538867" sldId="1804"/>
        </pc:sldMkLst>
      </pc:sldChg>
      <pc:sldChg chg="del">
        <pc:chgData name="Rachel Profitt" userId="33e63d03-b0ce-4cee-8a7f-3417702ed3c2" providerId="ADAL" clId="{EE9520F7-2C32-429E-9A4C-D4B25644031F}" dt="2023-04-21T16:27:13.752" v="1729" actId="18676"/>
        <pc:sldMkLst>
          <pc:docMk/>
          <pc:sldMk cId="673758937" sldId="1994"/>
        </pc:sldMkLst>
      </pc:sldChg>
      <pc:sldChg chg="del">
        <pc:chgData name="Rachel Profitt" userId="33e63d03-b0ce-4cee-8a7f-3417702ed3c2" providerId="ADAL" clId="{EE9520F7-2C32-429E-9A4C-D4B25644031F}" dt="2023-04-21T16:27:13.752" v="1729" actId="18676"/>
        <pc:sldMkLst>
          <pc:docMk/>
          <pc:sldMk cId="458529531" sldId="1995"/>
        </pc:sldMkLst>
      </pc:sldChg>
      <pc:sldChg chg="del">
        <pc:chgData name="Rachel Profitt" userId="33e63d03-b0ce-4cee-8a7f-3417702ed3c2" providerId="ADAL" clId="{EE9520F7-2C32-429E-9A4C-D4B25644031F}" dt="2023-04-21T16:27:13.752" v="1729" actId="18676"/>
        <pc:sldMkLst>
          <pc:docMk/>
          <pc:sldMk cId="1291011522" sldId="2042"/>
        </pc:sldMkLst>
      </pc:sldChg>
      <pc:sldChg chg="del">
        <pc:chgData name="Rachel Profitt" userId="33e63d03-b0ce-4cee-8a7f-3417702ed3c2" providerId="ADAL" clId="{EE9520F7-2C32-429E-9A4C-D4B25644031F}" dt="2023-04-21T16:27:13.752" v="1729" actId="18676"/>
        <pc:sldMkLst>
          <pc:docMk/>
          <pc:sldMk cId="2669305560" sldId="2076138207"/>
        </pc:sldMkLst>
      </pc:sldChg>
      <pc:sldChg chg="del">
        <pc:chgData name="Rachel Profitt" userId="33e63d03-b0ce-4cee-8a7f-3417702ed3c2" providerId="ADAL" clId="{EE9520F7-2C32-429E-9A4C-D4B25644031F}" dt="2023-04-21T16:27:13.752" v="1729" actId="18676"/>
        <pc:sldMkLst>
          <pc:docMk/>
          <pc:sldMk cId="2365472309" sldId="2076138238"/>
        </pc:sldMkLst>
      </pc:sldChg>
      <pc:sldChg chg="del">
        <pc:chgData name="Rachel Profitt" userId="33e63d03-b0ce-4cee-8a7f-3417702ed3c2" providerId="ADAL" clId="{EE9520F7-2C32-429E-9A4C-D4B25644031F}" dt="2023-04-21T16:27:07.072" v="1728" actId="18676"/>
        <pc:sldMkLst>
          <pc:docMk/>
          <pc:sldMk cId="187231817" sldId="2076138239"/>
        </pc:sldMkLst>
      </pc:sldChg>
      <pc:sldChg chg="del">
        <pc:chgData name="Rachel Profitt" userId="33e63d03-b0ce-4cee-8a7f-3417702ed3c2" providerId="ADAL" clId="{EE9520F7-2C32-429E-9A4C-D4B25644031F}" dt="2023-04-21T16:27:07.072" v="1728" actId="18676"/>
        <pc:sldMkLst>
          <pc:docMk/>
          <pc:sldMk cId="1652376440" sldId="2076138240"/>
        </pc:sldMkLst>
      </pc:sldChg>
      <pc:sldChg chg="addSp delSp modSp del mod">
        <pc:chgData name="Rachel Profitt" userId="33e63d03-b0ce-4cee-8a7f-3417702ed3c2" providerId="ADAL" clId="{EE9520F7-2C32-429E-9A4C-D4B25644031F}" dt="2023-08-10T23:20:40.743" v="1734" actId="47"/>
        <pc:sldMkLst>
          <pc:docMk/>
          <pc:sldMk cId="1461724430" sldId="2076138241"/>
        </pc:sldMkLst>
        <pc:spChg chg="mod">
          <ac:chgData name="Rachel Profitt" userId="33e63d03-b0ce-4cee-8a7f-3417702ed3c2" providerId="ADAL" clId="{EE9520F7-2C32-429E-9A4C-D4B25644031F}" dt="2023-04-03T15:19:34.836" v="1725" actId="1038"/>
          <ac:spMkLst>
            <pc:docMk/>
            <pc:sldMk cId="1461724430" sldId="2076138241"/>
            <ac:spMk id="2" creationId="{77611BAB-AAFD-6C56-F99A-54C577DB5C04}"/>
          </ac:spMkLst>
        </pc:spChg>
        <pc:spChg chg="mod">
          <ac:chgData name="Rachel Profitt" userId="33e63d03-b0ce-4cee-8a7f-3417702ed3c2" providerId="ADAL" clId="{EE9520F7-2C32-429E-9A4C-D4B25644031F}" dt="2023-04-03T15:19:34.836" v="1725" actId="1038"/>
          <ac:spMkLst>
            <pc:docMk/>
            <pc:sldMk cId="1461724430" sldId="2076138241"/>
            <ac:spMk id="3" creationId="{CCBB280E-03B1-CA3F-BD62-47B36665F73E}"/>
          </ac:spMkLst>
        </pc:spChg>
        <pc:spChg chg="add mod">
          <ac:chgData name="Rachel Profitt" userId="33e63d03-b0ce-4cee-8a7f-3417702ed3c2" providerId="ADAL" clId="{EE9520F7-2C32-429E-9A4C-D4B25644031F}" dt="2023-04-03T15:19:34.836" v="1725" actId="1038"/>
          <ac:spMkLst>
            <pc:docMk/>
            <pc:sldMk cId="1461724430" sldId="2076138241"/>
            <ac:spMk id="7" creationId="{F6F9F5B6-C083-C70C-146C-1757074CA756}"/>
          </ac:spMkLst>
        </pc:spChg>
        <pc:spChg chg="add del mod">
          <ac:chgData name="Rachel Profitt" userId="33e63d03-b0ce-4cee-8a7f-3417702ed3c2" providerId="ADAL" clId="{EE9520F7-2C32-429E-9A4C-D4B25644031F}" dt="2023-04-03T15:13:07.821" v="1630" actId="478"/>
          <ac:spMkLst>
            <pc:docMk/>
            <pc:sldMk cId="1461724430" sldId="2076138241"/>
            <ac:spMk id="8" creationId="{A77D3316-87E8-B26B-2D14-45AD1140D6CD}"/>
          </ac:spMkLst>
        </pc:spChg>
        <pc:spChg chg="add mod">
          <ac:chgData name="Rachel Profitt" userId="33e63d03-b0ce-4cee-8a7f-3417702ed3c2" providerId="ADAL" clId="{EE9520F7-2C32-429E-9A4C-D4B25644031F}" dt="2023-04-03T15:19:34.836" v="1725" actId="1038"/>
          <ac:spMkLst>
            <pc:docMk/>
            <pc:sldMk cId="1461724430" sldId="2076138241"/>
            <ac:spMk id="9" creationId="{1FE6E2E0-3311-B742-1BC8-80739CA65190}"/>
          </ac:spMkLst>
        </pc:spChg>
        <pc:spChg chg="add mod">
          <ac:chgData name="Rachel Profitt" userId="33e63d03-b0ce-4cee-8a7f-3417702ed3c2" providerId="ADAL" clId="{EE9520F7-2C32-429E-9A4C-D4B25644031F}" dt="2023-04-03T15:19:34.836" v="1725" actId="1038"/>
          <ac:spMkLst>
            <pc:docMk/>
            <pc:sldMk cId="1461724430" sldId="2076138241"/>
            <ac:spMk id="10" creationId="{FE50FA13-82CC-24C5-687E-92B9FC3F2CE5}"/>
          </ac:spMkLst>
        </pc:spChg>
        <pc:spChg chg="add mod">
          <ac:chgData name="Rachel Profitt" userId="33e63d03-b0ce-4cee-8a7f-3417702ed3c2" providerId="ADAL" clId="{EE9520F7-2C32-429E-9A4C-D4B25644031F}" dt="2023-04-03T15:19:34.836" v="1725" actId="1038"/>
          <ac:spMkLst>
            <pc:docMk/>
            <pc:sldMk cId="1461724430" sldId="2076138241"/>
            <ac:spMk id="11" creationId="{C928F17A-730B-29BB-7A47-45C961F1CECC}"/>
          </ac:spMkLst>
        </pc:spChg>
        <pc:spChg chg="add mod">
          <ac:chgData name="Rachel Profitt" userId="33e63d03-b0ce-4cee-8a7f-3417702ed3c2" providerId="ADAL" clId="{EE9520F7-2C32-429E-9A4C-D4B25644031F}" dt="2023-04-03T15:19:34.836" v="1725" actId="1038"/>
          <ac:spMkLst>
            <pc:docMk/>
            <pc:sldMk cId="1461724430" sldId="2076138241"/>
            <ac:spMk id="12" creationId="{77463FAA-FEE1-CA07-4591-50C36DED5708}"/>
          </ac:spMkLst>
        </pc:spChg>
        <pc:spChg chg="add mod">
          <ac:chgData name="Rachel Profitt" userId="33e63d03-b0ce-4cee-8a7f-3417702ed3c2" providerId="ADAL" clId="{EE9520F7-2C32-429E-9A4C-D4B25644031F}" dt="2023-04-03T15:19:34.836" v="1725" actId="1038"/>
          <ac:spMkLst>
            <pc:docMk/>
            <pc:sldMk cId="1461724430" sldId="2076138241"/>
            <ac:spMk id="13" creationId="{C86CAF31-5C21-395B-4EF2-82B47D9AEF93}"/>
          </ac:spMkLst>
        </pc:spChg>
        <pc:spChg chg="mod">
          <ac:chgData name="Rachel Profitt" userId="33e63d03-b0ce-4cee-8a7f-3417702ed3c2" providerId="ADAL" clId="{EE9520F7-2C32-429E-9A4C-D4B25644031F}" dt="2023-04-03T15:19:34.836" v="1725" actId="1038"/>
          <ac:spMkLst>
            <pc:docMk/>
            <pc:sldMk cId="1461724430" sldId="2076138241"/>
            <ac:spMk id="14" creationId="{CD01E738-6656-CA86-5D6A-21E6FE2532F4}"/>
          </ac:spMkLst>
        </pc:spChg>
        <pc:spChg chg="mod">
          <ac:chgData name="Rachel Profitt" userId="33e63d03-b0ce-4cee-8a7f-3417702ed3c2" providerId="ADAL" clId="{EE9520F7-2C32-429E-9A4C-D4B25644031F}" dt="2023-04-03T15:19:34.836" v="1725" actId="1038"/>
          <ac:spMkLst>
            <pc:docMk/>
            <pc:sldMk cId="1461724430" sldId="2076138241"/>
            <ac:spMk id="15" creationId="{F88188FD-4D35-24FD-EDC0-FA36FF53DDF7}"/>
          </ac:spMkLst>
        </pc:spChg>
        <pc:spChg chg="add del mod">
          <ac:chgData name="Rachel Profitt" userId="33e63d03-b0ce-4cee-8a7f-3417702ed3c2" providerId="ADAL" clId="{EE9520F7-2C32-429E-9A4C-D4B25644031F}" dt="2023-04-03T14:54:46.153" v="1204"/>
          <ac:spMkLst>
            <pc:docMk/>
            <pc:sldMk cId="1461724430" sldId="2076138241"/>
            <ac:spMk id="16" creationId="{2093FE61-9CDA-0AF7-526A-0CCB482EBBE0}"/>
          </ac:spMkLst>
        </pc:spChg>
        <pc:spChg chg="add del mod">
          <ac:chgData name="Rachel Profitt" userId="33e63d03-b0ce-4cee-8a7f-3417702ed3c2" providerId="ADAL" clId="{EE9520F7-2C32-429E-9A4C-D4B25644031F}" dt="2023-04-03T14:54:46.153" v="1204"/>
          <ac:spMkLst>
            <pc:docMk/>
            <pc:sldMk cId="1461724430" sldId="2076138241"/>
            <ac:spMk id="17" creationId="{D41E703C-8434-CBEA-2708-4D490F2E7E98}"/>
          </ac:spMkLst>
        </pc:spChg>
        <pc:spChg chg="add del mod">
          <ac:chgData name="Rachel Profitt" userId="33e63d03-b0ce-4cee-8a7f-3417702ed3c2" providerId="ADAL" clId="{EE9520F7-2C32-429E-9A4C-D4B25644031F}" dt="2023-04-03T14:54:46.153" v="1204"/>
          <ac:spMkLst>
            <pc:docMk/>
            <pc:sldMk cId="1461724430" sldId="2076138241"/>
            <ac:spMk id="18" creationId="{FE377BF0-22EA-835C-3B43-D632B2C92F23}"/>
          </ac:spMkLst>
        </pc:spChg>
        <pc:spChg chg="add mod">
          <ac:chgData name="Rachel Profitt" userId="33e63d03-b0ce-4cee-8a7f-3417702ed3c2" providerId="ADAL" clId="{EE9520F7-2C32-429E-9A4C-D4B25644031F}" dt="2023-04-03T15:19:34.836" v="1725" actId="1038"/>
          <ac:spMkLst>
            <pc:docMk/>
            <pc:sldMk cId="1461724430" sldId="2076138241"/>
            <ac:spMk id="19" creationId="{A2FFC6D7-5D38-5E33-6428-FDF533532D97}"/>
          </ac:spMkLst>
        </pc:spChg>
        <pc:spChg chg="mod">
          <ac:chgData name="Rachel Profitt" userId="33e63d03-b0ce-4cee-8a7f-3417702ed3c2" providerId="ADAL" clId="{EE9520F7-2C32-429E-9A4C-D4B25644031F}" dt="2023-04-03T15:19:34.836" v="1725" actId="1038"/>
          <ac:spMkLst>
            <pc:docMk/>
            <pc:sldMk cId="1461724430" sldId="2076138241"/>
            <ac:spMk id="20" creationId="{F3AF1995-D171-16E3-A11F-351815AE0980}"/>
          </ac:spMkLst>
        </pc:spChg>
        <pc:spChg chg="mod">
          <ac:chgData name="Rachel Profitt" userId="33e63d03-b0ce-4cee-8a7f-3417702ed3c2" providerId="ADAL" clId="{EE9520F7-2C32-429E-9A4C-D4B25644031F}" dt="2023-04-03T15:19:34.836" v="1725" actId="1038"/>
          <ac:spMkLst>
            <pc:docMk/>
            <pc:sldMk cId="1461724430" sldId="2076138241"/>
            <ac:spMk id="21" creationId="{7B5D59B8-4CB4-6B31-D7C2-B727C438933F}"/>
          </ac:spMkLst>
        </pc:spChg>
        <pc:spChg chg="mod">
          <ac:chgData name="Rachel Profitt" userId="33e63d03-b0ce-4cee-8a7f-3417702ed3c2" providerId="ADAL" clId="{EE9520F7-2C32-429E-9A4C-D4B25644031F}" dt="2023-04-03T15:19:34.836" v="1725" actId="1038"/>
          <ac:spMkLst>
            <pc:docMk/>
            <pc:sldMk cId="1461724430" sldId="2076138241"/>
            <ac:spMk id="22" creationId="{E6D8F978-793E-68EF-6AE7-E34DC9737D90}"/>
          </ac:spMkLst>
        </pc:spChg>
        <pc:spChg chg="add mod">
          <ac:chgData name="Rachel Profitt" userId="33e63d03-b0ce-4cee-8a7f-3417702ed3c2" providerId="ADAL" clId="{EE9520F7-2C32-429E-9A4C-D4B25644031F}" dt="2023-04-03T15:19:34.836" v="1725" actId="1038"/>
          <ac:spMkLst>
            <pc:docMk/>
            <pc:sldMk cId="1461724430" sldId="2076138241"/>
            <ac:spMk id="23" creationId="{C56B8A64-2985-F489-4E74-7CC77CE9E486}"/>
          </ac:spMkLst>
        </pc:spChg>
        <pc:spChg chg="add mod">
          <ac:chgData name="Rachel Profitt" userId="33e63d03-b0ce-4cee-8a7f-3417702ed3c2" providerId="ADAL" clId="{EE9520F7-2C32-429E-9A4C-D4B25644031F}" dt="2023-04-03T15:19:34.836" v="1725" actId="1038"/>
          <ac:spMkLst>
            <pc:docMk/>
            <pc:sldMk cId="1461724430" sldId="2076138241"/>
            <ac:spMk id="24" creationId="{708B5005-E777-2D14-6C18-10A4285572ED}"/>
          </ac:spMkLst>
        </pc:spChg>
        <pc:spChg chg="add mod">
          <ac:chgData name="Rachel Profitt" userId="33e63d03-b0ce-4cee-8a7f-3417702ed3c2" providerId="ADAL" clId="{EE9520F7-2C32-429E-9A4C-D4B25644031F}" dt="2023-04-03T15:19:34.836" v="1725" actId="1038"/>
          <ac:spMkLst>
            <pc:docMk/>
            <pc:sldMk cId="1461724430" sldId="2076138241"/>
            <ac:spMk id="25" creationId="{2092B3D9-12AF-3E25-B8AB-685117F6E1C3}"/>
          </ac:spMkLst>
        </pc:spChg>
        <pc:spChg chg="add mod">
          <ac:chgData name="Rachel Profitt" userId="33e63d03-b0ce-4cee-8a7f-3417702ed3c2" providerId="ADAL" clId="{EE9520F7-2C32-429E-9A4C-D4B25644031F}" dt="2023-04-03T15:19:34.836" v="1725" actId="1038"/>
          <ac:spMkLst>
            <pc:docMk/>
            <pc:sldMk cId="1461724430" sldId="2076138241"/>
            <ac:spMk id="26" creationId="{A2503BC9-9DE8-9BB7-CF22-90806F4AF3FD}"/>
          </ac:spMkLst>
        </pc:spChg>
        <pc:spChg chg="add mod">
          <ac:chgData name="Rachel Profitt" userId="33e63d03-b0ce-4cee-8a7f-3417702ed3c2" providerId="ADAL" clId="{EE9520F7-2C32-429E-9A4C-D4B25644031F}" dt="2023-04-03T15:19:34.836" v="1725" actId="1038"/>
          <ac:spMkLst>
            <pc:docMk/>
            <pc:sldMk cId="1461724430" sldId="2076138241"/>
            <ac:spMk id="27" creationId="{67CDA03E-FC28-1AAD-3C00-4939B4EC6DB4}"/>
          </ac:spMkLst>
        </pc:spChg>
        <pc:spChg chg="add mod">
          <ac:chgData name="Rachel Profitt" userId="33e63d03-b0ce-4cee-8a7f-3417702ed3c2" providerId="ADAL" clId="{EE9520F7-2C32-429E-9A4C-D4B25644031F}" dt="2023-04-03T15:19:34.836" v="1725" actId="1038"/>
          <ac:spMkLst>
            <pc:docMk/>
            <pc:sldMk cId="1461724430" sldId="2076138241"/>
            <ac:spMk id="28" creationId="{2035CBF6-6F37-BF5D-FD0D-07A262F4CFCC}"/>
          </ac:spMkLst>
        </pc:spChg>
        <pc:spChg chg="add mod">
          <ac:chgData name="Rachel Profitt" userId="33e63d03-b0ce-4cee-8a7f-3417702ed3c2" providerId="ADAL" clId="{EE9520F7-2C32-429E-9A4C-D4B25644031F}" dt="2023-04-03T15:19:34.836" v="1725" actId="1038"/>
          <ac:spMkLst>
            <pc:docMk/>
            <pc:sldMk cId="1461724430" sldId="2076138241"/>
            <ac:spMk id="29" creationId="{8ADF0938-3B49-1041-A5B4-EAE9F2D8C06E}"/>
          </ac:spMkLst>
        </pc:spChg>
        <pc:spChg chg="mod">
          <ac:chgData name="Rachel Profitt" userId="33e63d03-b0ce-4cee-8a7f-3417702ed3c2" providerId="ADAL" clId="{EE9520F7-2C32-429E-9A4C-D4B25644031F}" dt="2023-04-03T15:19:34.836" v="1725" actId="1038"/>
          <ac:spMkLst>
            <pc:docMk/>
            <pc:sldMk cId="1461724430" sldId="2076138241"/>
            <ac:spMk id="83" creationId="{BFA099C3-1139-7E7E-AB86-A827F66EB71A}"/>
          </ac:spMkLst>
        </pc:spChg>
        <pc:spChg chg="mod">
          <ac:chgData name="Rachel Profitt" userId="33e63d03-b0ce-4cee-8a7f-3417702ed3c2" providerId="ADAL" clId="{EE9520F7-2C32-429E-9A4C-D4B25644031F}" dt="2023-04-03T15:19:34.836" v="1725" actId="1038"/>
          <ac:spMkLst>
            <pc:docMk/>
            <pc:sldMk cId="1461724430" sldId="2076138241"/>
            <ac:spMk id="85" creationId="{B9A7A77A-71A4-BC2C-6729-7FCF10FA22F1}"/>
          </ac:spMkLst>
        </pc:spChg>
        <pc:spChg chg="mod">
          <ac:chgData name="Rachel Profitt" userId="33e63d03-b0ce-4cee-8a7f-3417702ed3c2" providerId="ADAL" clId="{EE9520F7-2C32-429E-9A4C-D4B25644031F}" dt="2023-04-03T15:19:34.836" v="1725" actId="1038"/>
          <ac:spMkLst>
            <pc:docMk/>
            <pc:sldMk cId="1461724430" sldId="2076138241"/>
            <ac:spMk id="86" creationId="{FB284989-0736-2F28-6CEE-3E1117B403FF}"/>
          </ac:spMkLst>
        </pc:spChg>
        <pc:spChg chg="mod">
          <ac:chgData name="Rachel Profitt" userId="33e63d03-b0ce-4cee-8a7f-3417702ed3c2" providerId="ADAL" clId="{EE9520F7-2C32-429E-9A4C-D4B25644031F}" dt="2023-04-03T15:19:34.836" v="1725" actId="1038"/>
          <ac:spMkLst>
            <pc:docMk/>
            <pc:sldMk cId="1461724430" sldId="2076138241"/>
            <ac:spMk id="87" creationId="{F9B52265-3956-181B-0916-77CD7A47489B}"/>
          </ac:spMkLst>
        </pc:spChg>
        <pc:spChg chg="mod">
          <ac:chgData name="Rachel Profitt" userId="33e63d03-b0ce-4cee-8a7f-3417702ed3c2" providerId="ADAL" clId="{EE9520F7-2C32-429E-9A4C-D4B25644031F}" dt="2023-04-03T15:19:34.836" v="1725" actId="1038"/>
          <ac:spMkLst>
            <pc:docMk/>
            <pc:sldMk cId="1461724430" sldId="2076138241"/>
            <ac:spMk id="96" creationId="{933830CD-C7EB-1769-C701-9E0568A12288}"/>
          </ac:spMkLst>
        </pc:spChg>
        <pc:spChg chg="mod">
          <ac:chgData name="Rachel Profitt" userId="33e63d03-b0ce-4cee-8a7f-3417702ed3c2" providerId="ADAL" clId="{EE9520F7-2C32-429E-9A4C-D4B25644031F}" dt="2023-04-03T15:19:34.836" v="1725" actId="1038"/>
          <ac:spMkLst>
            <pc:docMk/>
            <pc:sldMk cId="1461724430" sldId="2076138241"/>
            <ac:spMk id="98" creationId="{92803DB4-0AFA-48E9-DB3D-F1A7EBDCB888}"/>
          </ac:spMkLst>
        </pc:spChg>
        <pc:spChg chg="mod">
          <ac:chgData name="Rachel Profitt" userId="33e63d03-b0ce-4cee-8a7f-3417702ed3c2" providerId="ADAL" clId="{EE9520F7-2C32-429E-9A4C-D4B25644031F}" dt="2023-04-03T15:19:34.836" v="1725" actId="1038"/>
          <ac:spMkLst>
            <pc:docMk/>
            <pc:sldMk cId="1461724430" sldId="2076138241"/>
            <ac:spMk id="103" creationId="{F9C27996-6479-D252-639B-594F2BB9FF31}"/>
          </ac:spMkLst>
        </pc:spChg>
        <pc:spChg chg="mod">
          <ac:chgData name="Rachel Profitt" userId="33e63d03-b0ce-4cee-8a7f-3417702ed3c2" providerId="ADAL" clId="{EE9520F7-2C32-429E-9A4C-D4B25644031F}" dt="2023-04-03T15:19:34.836" v="1725" actId="1038"/>
          <ac:spMkLst>
            <pc:docMk/>
            <pc:sldMk cId="1461724430" sldId="2076138241"/>
            <ac:spMk id="158" creationId="{18E42D95-20EA-8A94-096E-421E3035CA8B}"/>
          </ac:spMkLst>
        </pc:spChg>
        <pc:spChg chg="mod">
          <ac:chgData name="Rachel Profitt" userId="33e63d03-b0ce-4cee-8a7f-3417702ed3c2" providerId="ADAL" clId="{EE9520F7-2C32-429E-9A4C-D4B25644031F}" dt="2023-08-10T23:19:57.226" v="1733" actId="207"/>
          <ac:spMkLst>
            <pc:docMk/>
            <pc:sldMk cId="1461724430" sldId="2076138241"/>
            <ac:spMk id="199" creationId="{4990BBEE-9634-F6C8-A796-D9015078432A}"/>
          </ac:spMkLst>
        </pc:spChg>
        <pc:spChg chg="mod">
          <ac:chgData name="Rachel Profitt" userId="33e63d03-b0ce-4cee-8a7f-3417702ed3c2" providerId="ADAL" clId="{EE9520F7-2C32-429E-9A4C-D4B25644031F}" dt="2023-04-03T15:19:34.836" v="1725" actId="1038"/>
          <ac:spMkLst>
            <pc:docMk/>
            <pc:sldMk cId="1461724430" sldId="2076138241"/>
            <ac:spMk id="200" creationId="{72721AD2-4C05-FF36-C32C-7257FAE5412C}"/>
          </ac:spMkLst>
        </pc:spChg>
        <pc:spChg chg="mod">
          <ac:chgData name="Rachel Profitt" userId="33e63d03-b0ce-4cee-8a7f-3417702ed3c2" providerId="ADAL" clId="{EE9520F7-2C32-429E-9A4C-D4B25644031F}" dt="2023-04-03T15:19:34.836" v="1725" actId="1038"/>
          <ac:spMkLst>
            <pc:docMk/>
            <pc:sldMk cId="1461724430" sldId="2076138241"/>
            <ac:spMk id="201" creationId="{7CB1D86D-A284-8439-966F-B39CDBA78C52}"/>
          </ac:spMkLst>
        </pc:spChg>
        <pc:spChg chg="mod">
          <ac:chgData name="Rachel Profitt" userId="33e63d03-b0ce-4cee-8a7f-3417702ed3c2" providerId="ADAL" clId="{EE9520F7-2C32-429E-9A4C-D4B25644031F}" dt="2023-04-03T15:19:34.836" v="1725" actId="1038"/>
          <ac:spMkLst>
            <pc:docMk/>
            <pc:sldMk cId="1461724430" sldId="2076138241"/>
            <ac:spMk id="252" creationId="{2C7190D4-8FD5-D68D-862F-549CB8A85D90}"/>
          </ac:spMkLst>
        </pc:spChg>
        <pc:spChg chg="del">
          <ac:chgData name="Rachel Profitt" userId="33e63d03-b0ce-4cee-8a7f-3417702ed3c2" providerId="ADAL" clId="{EE9520F7-2C32-429E-9A4C-D4B25644031F}" dt="2023-04-03T14:49:33.839" v="777" actId="478"/>
          <ac:spMkLst>
            <pc:docMk/>
            <pc:sldMk cId="1461724430" sldId="2076138241"/>
            <ac:spMk id="258" creationId="{8CB1A48E-A718-B1C4-9930-16F400D10DC7}"/>
          </ac:spMkLst>
        </pc:spChg>
        <pc:cxnChg chg="add mod">
          <ac:chgData name="Rachel Profitt" userId="33e63d03-b0ce-4cee-8a7f-3417702ed3c2" providerId="ADAL" clId="{EE9520F7-2C32-429E-9A4C-D4B25644031F}" dt="2023-04-03T15:19:34.836" v="1725" actId="1038"/>
          <ac:cxnSpMkLst>
            <pc:docMk/>
            <pc:sldMk cId="1461724430" sldId="2076138241"/>
            <ac:cxnSpMk id="31" creationId="{AB59C0BA-13C1-95EC-ADB0-04783512145C}"/>
          </ac:cxnSpMkLst>
        </pc:cxnChg>
        <pc:cxnChg chg="add mod">
          <ac:chgData name="Rachel Profitt" userId="33e63d03-b0ce-4cee-8a7f-3417702ed3c2" providerId="ADAL" clId="{EE9520F7-2C32-429E-9A4C-D4B25644031F}" dt="2023-04-03T15:19:34.836" v="1725" actId="1038"/>
          <ac:cxnSpMkLst>
            <pc:docMk/>
            <pc:sldMk cId="1461724430" sldId="2076138241"/>
            <ac:cxnSpMk id="33" creationId="{3BE2F469-2C2E-7A95-75BB-8CE16EF5CA9F}"/>
          </ac:cxnSpMkLst>
        </pc:cxnChg>
        <pc:cxnChg chg="add mod">
          <ac:chgData name="Rachel Profitt" userId="33e63d03-b0ce-4cee-8a7f-3417702ed3c2" providerId="ADAL" clId="{EE9520F7-2C32-429E-9A4C-D4B25644031F}" dt="2023-04-03T15:19:34.836" v="1725" actId="1038"/>
          <ac:cxnSpMkLst>
            <pc:docMk/>
            <pc:sldMk cId="1461724430" sldId="2076138241"/>
            <ac:cxnSpMk id="35" creationId="{7B92865F-4491-5111-8054-47FEE75CDA01}"/>
          </ac:cxnSpMkLst>
        </pc:cxnChg>
        <pc:cxnChg chg="add mod">
          <ac:chgData name="Rachel Profitt" userId="33e63d03-b0ce-4cee-8a7f-3417702ed3c2" providerId="ADAL" clId="{EE9520F7-2C32-429E-9A4C-D4B25644031F}" dt="2023-04-03T15:19:34.836" v="1725" actId="1038"/>
          <ac:cxnSpMkLst>
            <pc:docMk/>
            <pc:sldMk cId="1461724430" sldId="2076138241"/>
            <ac:cxnSpMk id="41" creationId="{5EEF45E5-6315-976E-049C-8684F2C2D6A7}"/>
          </ac:cxnSpMkLst>
        </pc:cxnChg>
        <pc:cxnChg chg="add mod">
          <ac:chgData name="Rachel Profitt" userId="33e63d03-b0ce-4cee-8a7f-3417702ed3c2" providerId="ADAL" clId="{EE9520F7-2C32-429E-9A4C-D4B25644031F}" dt="2023-04-03T15:19:34.836" v="1725" actId="1038"/>
          <ac:cxnSpMkLst>
            <pc:docMk/>
            <pc:sldMk cId="1461724430" sldId="2076138241"/>
            <ac:cxnSpMk id="43" creationId="{0F57826C-3DC2-3EE7-69CF-832190F26371}"/>
          </ac:cxnSpMkLst>
        </pc:cxnChg>
        <pc:cxnChg chg="add mod">
          <ac:chgData name="Rachel Profitt" userId="33e63d03-b0ce-4cee-8a7f-3417702ed3c2" providerId="ADAL" clId="{EE9520F7-2C32-429E-9A4C-D4B25644031F}" dt="2023-04-03T15:19:34.836" v="1725" actId="1038"/>
          <ac:cxnSpMkLst>
            <pc:docMk/>
            <pc:sldMk cId="1461724430" sldId="2076138241"/>
            <ac:cxnSpMk id="46" creationId="{40D531E9-BA0D-A3D3-05BB-90C64C595D81}"/>
          </ac:cxnSpMkLst>
        </pc:cxnChg>
        <pc:cxnChg chg="add mod">
          <ac:chgData name="Rachel Profitt" userId="33e63d03-b0ce-4cee-8a7f-3417702ed3c2" providerId="ADAL" clId="{EE9520F7-2C32-429E-9A4C-D4B25644031F}" dt="2023-04-03T15:19:34.836" v="1725" actId="1038"/>
          <ac:cxnSpMkLst>
            <pc:docMk/>
            <pc:sldMk cId="1461724430" sldId="2076138241"/>
            <ac:cxnSpMk id="50" creationId="{12313204-A2C6-8395-B84D-9DEF9F9884DB}"/>
          </ac:cxnSpMkLst>
        </pc:cxnChg>
        <pc:cxnChg chg="add mod">
          <ac:chgData name="Rachel Profitt" userId="33e63d03-b0ce-4cee-8a7f-3417702ed3c2" providerId="ADAL" clId="{EE9520F7-2C32-429E-9A4C-D4B25644031F}" dt="2023-04-03T15:19:34.836" v="1725" actId="1038"/>
          <ac:cxnSpMkLst>
            <pc:docMk/>
            <pc:sldMk cId="1461724430" sldId="2076138241"/>
            <ac:cxnSpMk id="52" creationId="{90A5EC45-B5AA-6707-5630-2C297608607B}"/>
          </ac:cxnSpMkLst>
        </pc:cxnChg>
        <pc:cxnChg chg="add mod">
          <ac:chgData name="Rachel Profitt" userId="33e63d03-b0ce-4cee-8a7f-3417702ed3c2" providerId="ADAL" clId="{EE9520F7-2C32-429E-9A4C-D4B25644031F}" dt="2023-04-03T15:19:34.836" v="1725" actId="1038"/>
          <ac:cxnSpMkLst>
            <pc:docMk/>
            <pc:sldMk cId="1461724430" sldId="2076138241"/>
            <ac:cxnSpMk id="55" creationId="{CAD46D7C-B9CD-450F-4204-56DC155A6C57}"/>
          </ac:cxnSpMkLst>
        </pc:cxnChg>
        <pc:cxnChg chg="add mod">
          <ac:chgData name="Rachel Profitt" userId="33e63d03-b0ce-4cee-8a7f-3417702ed3c2" providerId="ADAL" clId="{EE9520F7-2C32-429E-9A4C-D4B25644031F}" dt="2023-04-03T15:19:34.836" v="1725" actId="1038"/>
          <ac:cxnSpMkLst>
            <pc:docMk/>
            <pc:sldMk cId="1461724430" sldId="2076138241"/>
            <ac:cxnSpMk id="57" creationId="{6CC07F93-EEBB-521E-98B2-7D63591BB5C6}"/>
          </ac:cxnSpMkLst>
        </pc:cxnChg>
        <pc:cxnChg chg="add mod">
          <ac:chgData name="Rachel Profitt" userId="33e63d03-b0ce-4cee-8a7f-3417702ed3c2" providerId="ADAL" clId="{EE9520F7-2C32-429E-9A4C-D4B25644031F}" dt="2023-04-03T15:19:34.836" v="1725" actId="1038"/>
          <ac:cxnSpMkLst>
            <pc:docMk/>
            <pc:sldMk cId="1461724430" sldId="2076138241"/>
            <ac:cxnSpMk id="59" creationId="{2B2EE18D-C9B1-7588-EBF2-1750255F7894}"/>
          </ac:cxnSpMkLst>
        </pc:cxnChg>
        <pc:cxnChg chg="add del mod">
          <ac:chgData name="Rachel Profitt" userId="33e63d03-b0ce-4cee-8a7f-3417702ed3c2" providerId="ADAL" clId="{EE9520F7-2C32-429E-9A4C-D4B25644031F}" dt="2023-04-03T15:16:09.470" v="1686" actId="478"/>
          <ac:cxnSpMkLst>
            <pc:docMk/>
            <pc:sldMk cId="1461724430" sldId="2076138241"/>
            <ac:cxnSpMk id="62" creationId="{24C8B35C-102E-C180-C06B-FC1919A41992}"/>
          </ac:cxnSpMkLst>
        </pc:cxnChg>
        <pc:cxnChg chg="add mod">
          <ac:chgData name="Rachel Profitt" userId="33e63d03-b0ce-4cee-8a7f-3417702ed3c2" providerId="ADAL" clId="{EE9520F7-2C32-429E-9A4C-D4B25644031F}" dt="2023-04-03T15:19:34.836" v="1725" actId="1038"/>
          <ac:cxnSpMkLst>
            <pc:docMk/>
            <pc:sldMk cId="1461724430" sldId="2076138241"/>
            <ac:cxnSpMk id="65" creationId="{F588EFCE-F20F-A6E5-D29E-BFA78D5BF163}"/>
          </ac:cxnSpMkLst>
        </pc:cxnChg>
        <pc:cxnChg chg="add mod">
          <ac:chgData name="Rachel Profitt" userId="33e63d03-b0ce-4cee-8a7f-3417702ed3c2" providerId="ADAL" clId="{EE9520F7-2C32-429E-9A4C-D4B25644031F}" dt="2023-04-03T15:19:34.836" v="1725" actId="1038"/>
          <ac:cxnSpMkLst>
            <pc:docMk/>
            <pc:sldMk cId="1461724430" sldId="2076138241"/>
            <ac:cxnSpMk id="67" creationId="{572BC5FB-27B1-1018-7114-4542F6F58EB4}"/>
          </ac:cxnSpMkLst>
        </pc:cxnChg>
        <pc:cxnChg chg="add mod">
          <ac:chgData name="Rachel Profitt" userId="33e63d03-b0ce-4cee-8a7f-3417702ed3c2" providerId="ADAL" clId="{EE9520F7-2C32-429E-9A4C-D4B25644031F}" dt="2023-04-03T15:19:34.836" v="1725" actId="1038"/>
          <ac:cxnSpMkLst>
            <pc:docMk/>
            <pc:sldMk cId="1461724430" sldId="2076138241"/>
            <ac:cxnSpMk id="69" creationId="{412799F6-7F99-9CDA-FED3-BBDDD02A01F3}"/>
          </ac:cxnSpMkLst>
        </pc:cxnChg>
        <pc:cxnChg chg="add mod">
          <ac:chgData name="Rachel Profitt" userId="33e63d03-b0ce-4cee-8a7f-3417702ed3c2" providerId="ADAL" clId="{EE9520F7-2C32-429E-9A4C-D4B25644031F}" dt="2023-04-03T15:19:34.836" v="1725" actId="1038"/>
          <ac:cxnSpMkLst>
            <pc:docMk/>
            <pc:sldMk cId="1461724430" sldId="2076138241"/>
            <ac:cxnSpMk id="71" creationId="{44F8394D-7C22-7C5E-1F00-A7FE1EA4C5C6}"/>
          </ac:cxnSpMkLst>
        </pc:cxnChg>
        <pc:cxnChg chg="add mod">
          <ac:chgData name="Rachel Profitt" userId="33e63d03-b0ce-4cee-8a7f-3417702ed3c2" providerId="ADAL" clId="{EE9520F7-2C32-429E-9A4C-D4B25644031F}" dt="2023-04-03T15:19:34.836" v="1725" actId="1038"/>
          <ac:cxnSpMkLst>
            <pc:docMk/>
            <pc:sldMk cId="1461724430" sldId="2076138241"/>
            <ac:cxnSpMk id="73" creationId="{DC5CEDA6-C35B-FBD6-89B1-7A6A710CF75E}"/>
          </ac:cxnSpMkLst>
        </pc:cxnChg>
        <pc:cxnChg chg="add mod">
          <ac:chgData name="Rachel Profitt" userId="33e63d03-b0ce-4cee-8a7f-3417702ed3c2" providerId="ADAL" clId="{EE9520F7-2C32-429E-9A4C-D4B25644031F}" dt="2023-04-03T15:19:34.836" v="1725" actId="1038"/>
          <ac:cxnSpMkLst>
            <pc:docMk/>
            <pc:sldMk cId="1461724430" sldId="2076138241"/>
            <ac:cxnSpMk id="75" creationId="{7C01CA14-FEC1-5609-C55E-F649EB7FDBBE}"/>
          </ac:cxnSpMkLst>
        </pc:cxnChg>
        <pc:cxnChg chg="add mod">
          <ac:chgData name="Rachel Profitt" userId="33e63d03-b0ce-4cee-8a7f-3417702ed3c2" providerId="ADAL" clId="{EE9520F7-2C32-429E-9A4C-D4B25644031F}" dt="2023-04-03T15:19:34.836" v="1725" actId="1038"/>
          <ac:cxnSpMkLst>
            <pc:docMk/>
            <pc:sldMk cId="1461724430" sldId="2076138241"/>
            <ac:cxnSpMk id="77" creationId="{61910CBF-AB36-506F-3B5B-886E59A2770B}"/>
          </ac:cxnSpMkLst>
        </pc:cxnChg>
        <pc:cxnChg chg="add mod">
          <ac:chgData name="Rachel Profitt" userId="33e63d03-b0ce-4cee-8a7f-3417702ed3c2" providerId="ADAL" clId="{EE9520F7-2C32-429E-9A4C-D4B25644031F}" dt="2023-04-03T15:19:34.836" v="1725" actId="1038"/>
          <ac:cxnSpMkLst>
            <pc:docMk/>
            <pc:sldMk cId="1461724430" sldId="2076138241"/>
            <ac:cxnSpMk id="79" creationId="{F8C639EB-4784-812E-8477-5B22E9F594EE}"/>
          </ac:cxnSpMkLst>
        </pc:cxnChg>
        <pc:cxnChg chg="add mod">
          <ac:chgData name="Rachel Profitt" userId="33e63d03-b0ce-4cee-8a7f-3417702ed3c2" providerId="ADAL" clId="{EE9520F7-2C32-429E-9A4C-D4B25644031F}" dt="2023-04-03T15:19:34.836" v="1725" actId="1038"/>
          <ac:cxnSpMkLst>
            <pc:docMk/>
            <pc:sldMk cId="1461724430" sldId="2076138241"/>
            <ac:cxnSpMk id="81" creationId="{79C15136-FD57-E5FE-6E3F-B011C16DF15B}"/>
          </ac:cxnSpMkLst>
        </pc:cxnChg>
        <pc:cxnChg chg="add mod">
          <ac:chgData name="Rachel Profitt" userId="33e63d03-b0ce-4cee-8a7f-3417702ed3c2" providerId="ADAL" clId="{EE9520F7-2C32-429E-9A4C-D4B25644031F}" dt="2023-04-03T15:19:34.836" v="1725" actId="1038"/>
          <ac:cxnSpMkLst>
            <pc:docMk/>
            <pc:sldMk cId="1461724430" sldId="2076138241"/>
            <ac:cxnSpMk id="84" creationId="{FE6B9BC2-6CD1-0083-8DA7-F2A6425BB6CC}"/>
          </ac:cxnSpMkLst>
        </pc:cxnChg>
        <pc:cxnChg chg="add mod">
          <ac:chgData name="Rachel Profitt" userId="33e63d03-b0ce-4cee-8a7f-3417702ed3c2" providerId="ADAL" clId="{EE9520F7-2C32-429E-9A4C-D4B25644031F}" dt="2023-04-03T15:19:34.836" v="1725" actId="1038"/>
          <ac:cxnSpMkLst>
            <pc:docMk/>
            <pc:sldMk cId="1461724430" sldId="2076138241"/>
            <ac:cxnSpMk id="89" creationId="{F9CEFD88-8DA6-4C3F-CF44-CC7374411980}"/>
          </ac:cxnSpMkLst>
        </pc:cxnChg>
        <pc:cxnChg chg="add mod">
          <ac:chgData name="Rachel Profitt" userId="33e63d03-b0ce-4cee-8a7f-3417702ed3c2" providerId="ADAL" clId="{EE9520F7-2C32-429E-9A4C-D4B25644031F}" dt="2023-04-03T15:19:34.836" v="1725" actId="1038"/>
          <ac:cxnSpMkLst>
            <pc:docMk/>
            <pc:sldMk cId="1461724430" sldId="2076138241"/>
            <ac:cxnSpMk id="91" creationId="{F58A2C00-7E38-1CE4-C9FE-3209621857E9}"/>
          </ac:cxnSpMkLst>
        </pc:cxnChg>
        <pc:cxnChg chg="add mod">
          <ac:chgData name="Rachel Profitt" userId="33e63d03-b0ce-4cee-8a7f-3417702ed3c2" providerId="ADAL" clId="{EE9520F7-2C32-429E-9A4C-D4B25644031F}" dt="2023-04-03T15:19:34.836" v="1725" actId="1038"/>
          <ac:cxnSpMkLst>
            <pc:docMk/>
            <pc:sldMk cId="1461724430" sldId="2076138241"/>
            <ac:cxnSpMk id="93" creationId="{CC1B7170-273B-3BF2-2A43-1012E4EA416C}"/>
          </ac:cxnSpMkLst>
        </pc:cxnChg>
        <pc:cxnChg chg="add mod">
          <ac:chgData name="Rachel Profitt" userId="33e63d03-b0ce-4cee-8a7f-3417702ed3c2" providerId="ADAL" clId="{EE9520F7-2C32-429E-9A4C-D4B25644031F}" dt="2023-04-03T15:19:34.836" v="1725" actId="1038"/>
          <ac:cxnSpMkLst>
            <pc:docMk/>
            <pc:sldMk cId="1461724430" sldId="2076138241"/>
            <ac:cxnSpMk id="97" creationId="{EE4BE1F1-F365-6EC6-D987-622B0AB11CED}"/>
          </ac:cxnSpMkLst>
        </pc:cxnChg>
        <pc:cxnChg chg="add del mod">
          <ac:chgData name="Rachel Profitt" userId="33e63d03-b0ce-4cee-8a7f-3417702ed3c2" providerId="ADAL" clId="{EE9520F7-2C32-429E-9A4C-D4B25644031F}" dt="2023-04-03T15:13:09.623" v="1631" actId="478"/>
          <ac:cxnSpMkLst>
            <pc:docMk/>
            <pc:sldMk cId="1461724430" sldId="2076138241"/>
            <ac:cxnSpMk id="100" creationId="{4EE35C0B-B116-CB38-DEFC-9871CE535F67}"/>
          </ac:cxnSpMkLst>
        </pc:cxnChg>
        <pc:cxnChg chg="add del mod">
          <ac:chgData name="Rachel Profitt" userId="33e63d03-b0ce-4cee-8a7f-3417702ed3c2" providerId="ADAL" clId="{EE9520F7-2C32-429E-9A4C-D4B25644031F}" dt="2023-04-03T15:13:10.570" v="1632" actId="478"/>
          <ac:cxnSpMkLst>
            <pc:docMk/>
            <pc:sldMk cId="1461724430" sldId="2076138241"/>
            <ac:cxnSpMk id="102" creationId="{DE5E7EBC-D401-E68C-A9B1-005F9A86A15C}"/>
          </ac:cxnSpMkLst>
        </pc:cxnChg>
        <pc:cxnChg chg="add del mod">
          <ac:chgData name="Rachel Profitt" userId="33e63d03-b0ce-4cee-8a7f-3417702ed3c2" providerId="ADAL" clId="{EE9520F7-2C32-429E-9A4C-D4B25644031F}" dt="2023-04-03T15:13:11.549" v="1633" actId="478"/>
          <ac:cxnSpMkLst>
            <pc:docMk/>
            <pc:sldMk cId="1461724430" sldId="2076138241"/>
            <ac:cxnSpMk id="105" creationId="{01EE8966-198F-1E9A-ACC5-7CFA6D4BFC96}"/>
          </ac:cxnSpMkLst>
        </pc:cxnChg>
        <pc:cxnChg chg="add mod">
          <ac:chgData name="Rachel Profitt" userId="33e63d03-b0ce-4cee-8a7f-3417702ed3c2" providerId="ADAL" clId="{EE9520F7-2C32-429E-9A4C-D4B25644031F}" dt="2023-04-03T15:19:34.836" v="1725" actId="1038"/>
          <ac:cxnSpMkLst>
            <pc:docMk/>
            <pc:sldMk cId="1461724430" sldId="2076138241"/>
            <ac:cxnSpMk id="107" creationId="{D462B3E9-23B0-A591-BA7C-09C3AE59B8A4}"/>
          </ac:cxnSpMkLst>
        </pc:cxnChg>
        <pc:cxnChg chg="add mod">
          <ac:chgData name="Rachel Profitt" userId="33e63d03-b0ce-4cee-8a7f-3417702ed3c2" providerId="ADAL" clId="{EE9520F7-2C32-429E-9A4C-D4B25644031F}" dt="2023-04-03T15:19:34.836" v="1725" actId="1038"/>
          <ac:cxnSpMkLst>
            <pc:docMk/>
            <pc:sldMk cId="1461724430" sldId="2076138241"/>
            <ac:cxnSpMk id="109" creationId="{1C4EFD1F-E03C-CA79-72FF-266AD797DEE8}"/>
          </ac:cxnSpMkLst>
        </pc:cxnChg>
        <pc:cxnChg chg="add mod">
          <ac:chgData name="Rachel Profitt" userId="33e63d03-b0ce-4cee-8a7f-3417702ed3c2" providerId="ADAL" clId="{EE9520F7-2C32-429E-9A4C-D4B25644031F}" dt="2023-04-03T15:19:34.836" v="1725" actId="1038"/>
          <ac:cxnSpMkLst>
            <pc:docMk/>
            <pc:sldMk cId="1461724430" sldId="2076138241"/>
            <ac:cxnSpMk id="119" creationId="{609B45B4-BA0C-6C53-3357-887C3203361A}"/>
          </ac:cxnSpMkLst>
        </pc:cxnChg>
        <pc:cxnChg chg="add del mod">
          <ac:chgData name="Rachel Profitt" userId="33e63d03-b0ce-4cee-8a7f-3417702ed3c2" providerId="ADAL" clId="{EE9520F7-2C32-429E-9A4C-D4B25644031F}" dt="2023-04-03T15:20:19.790" v="1726" actId="478"/>
          <ac:cxnSpMkLst>
            <pc:docMk/>
            <pc:sldMk cId="1461724430" sldId="2076138241"/>
            <ac:cxnSpMk id="121" creationId="{5077EDC6-D9F0-8587-D5AC-1F78F421CDFF}"/>
          </ac:cxnSpMkLst>
        </pc:cxnChg>
        <pc:cxnChg chg="add mod">
          <ac:chgData name="Rachel Profitt" userId="33e63d03-b0ce-4cee-8a7f-3417702ed3c2" providerId="ADAL" clId="{EE9520F7-2C32-429E-9A4C-D4B25644031F}" dt="2023-04-03T15:19:34.836" v="1725" actId="1038"/>
          <ac:cxnSpMkLst>
            <pc:docMk/>
            <pc:sldMk cId="1461724430" sldId="2076138241"/>
            <ac:cxnSpMk id="123" creationId="{21A6E34C-7861-B4EE-6ED2-CF07017F0FFB}"/>
          </ac:cxnSpMkLst>
        </pc:cxnChg>
        <pc:cxnChg chg="del mod">
          <ac:chgData name="Rachel Profitt" userId="33e63d03-b0ce-4cee-8a7f-3417702ed3c2" providerId="ADAL" clId="{EE9520F7-2C32-429E-9A4C-D4B25644031F}" dt="2023-04-03T14:49:43.177" v="783" actId="478"/>
          <ac:cxnSpMkLst>
            <pc:docMk/>
            <pc:sldMk cId="1461724430" sldId="2076138241"/>
            <ac:cxnSpMk id="124" creationId="{8FE2252E-4733-EC24-55DB-2659386178CA}"/>
          </ac:cxnSpMkLst>
        </pc:cxnChg>
        <pc:cxnChg chg="add mod">
          <ac:chgData name="Rachel Profitt" userId="33e63d03-b0ce-4cee-8a7f-3417702ed3c2" providerId="ADAL" clId="{EE9520F7-2C32-429E-9A4C-D4B25644031F}" dt="2023-04-03T15:19:34.836" v="1725" actId="1038"/>
          <ac:cxnSpMkLst>
            <pc:docMk/>
            <pc:sldMk cId="1461724430" sldId="2076138241"/>
            <ac:cxnSpMk id="127" creationId="{66C9AD65-03D4-7E00-A75F-98BAE26299D7}"/>
          </ac:cxnSpMkLst>
        </pc:cxnChg>
        <pc:cxnChg chg="del mod">
          <ac:chgData name="Rachel Profitt" userId="33e63d03-b0ce-4cee-8a7f-3417702ed3c2" providerId="ADAL" clId="{EE9520F7-2C32-429E-9A4C-D4B25644031F}" dt="2023-04-03T14:49:45.221" v="785" actId="478"/>
          <ac:cxnSpMkLst>
            <pc:docMk/>
            <pc:sldMk cId="1461724430" sldId="2076138241"/>
            <ac:cxnSpMk id="128" creationId="{ADA3D9E3-3688-7D30-1815-25B394A0A447}"/>
          </ac:cxnSpMkLst>
        </pc:cxnChg>
        <pc:cxnChg chg="add mod">
          <ac:chgData name="Rachel Profitt" userId="33e63d03-b0ce-4cee-8a7f-3417702ed3c2" providerId="ADAL" clId="{EE9520F7-2C32-429E-9A4C-D4B25644031F}" dt="2023-04-03T15:19:34.836" v="1725" actId="1038"/>
          <ac:cxnSpMkLst>
            <pc:docMk/>
            <pc:sldMk cId="1461724430" sldId="2076138241"/>
            <ac:cxnSpMk id="131" creationId="{00D037E2-A098-A20A-9D58-B3AB4183B0D2}"/>
          </ac:cxnSpMkLst>
        </pc:cxnChg>
        <pc:cxnChg chg="del mod">
          <ac:chgData name="Rachel Profitt" userId="33e63d03-b0ce-4cee-8a7f-3417702ed3c2" providerId="ADAL" clId="{EE9520F7-2C32-429E-9A4C-D4B25644031F}" dt="2023-04-03T14:49:54.592" v="795" actId="478"/>
          <ac:cxnSpMkLst>
            <pc:docMk/>
            <pc:sldMk cId="1461724430" sldId="2076138241"/>
            <ac:cxnSpMk id="133" creationId="{625D2051-0FCE-87E1-9DDE-EE407A793F9D}"/>
          </ac:cxnSpMkLst>
        </pc:cxnChg>
        <pc:cxnChg chg="add mod">
          <ac:chgData name="Rachel Profitt" userId="33e63d03-b0ce-4cee-8a7f-3417702ed3c2" providerId="ADAL" clId="{EE9520F7-2C32-429E-9A4C-D4B25644031F}" dt="2023-04-03T15:19:34.836" v="1725" actId="1038"/>
          <ac:cxnSpMkLst>
            <pc:docMk/>
            <pc:sldMk cId="1461724430" sldId="2076138241"/>
            <ac:cxnSpMk id="135" creationId="{15BA0BBE-AE46-4746-F234-D65D43FBE90F}"/>
          </ac:cxnSpMkLst>
        </pc:cxnChg>
        <pc:cxnChg chg="add mod">
          <ac:chgData name="Rachel Profitt" userId="33e63d03-b0ce-4cee-8a7f-3417702ed3c2" providerId="ADAL" clId="{EE9520F7-2C32-429E-9A4C-D4B25644031F}" dt="2023-04-03T15:19:34.836" v="1725" actId="1038"/>
          <ac:cxnSpMkLst>
            <pc:docMk/>
            <pc:sldMk cId="1461724430" sldId="2076138241"/>
            <ac:cxnSpMk id="137" creationId="{874D4274-07D4-F59D-3FCA-7182C2500833}"/>
          </ac:cxnSpMkLst>
        </pc:cxnChg>
        <pc:cxnChg chg="del mod">
          <ac:chgData name="Rachel Profitt" userId="33e63d03-b0ce-4cee-8a7f-3417702ed3c2" providerId="ADAL" clId="{EE9520F7-2C32-429E-9A4C-D4B25644031F}" dt="2023-04-03T14:49:45.907" v="786" actId="478"/>
          <ac:cxnSpMkLst>
            <pc:docMk/>
            <pc:sldMk cId="1461724430" sldId="2076138241"/>
            <ac:cxnSpMk id="140" creationId="{9A6967C0-90E3-91B3-32D4-44BD843797C3}"/>
          </ac:cxnSpMkLst>
        </pc:cxnChg>
        <pc:cxnChg chg="del mod">
          <ac:chgData name="Rachel Profitt" userId="33e63d03-b0ce-4cee-8a7f-3417702ed3c2" providerId="ADAL" clId="{EE9520F7-2C32-429E-9A4C-D4B25644031F}" dt="2023-04-03T14:49:56.944" v="797" actId="478"/>
          <ac:cxnSpMkLst>
            <pc:docMk/>
            <pc:sldMk cId="1461724430" sldId="2076138241"/>
            <ac:cxnSpMk id="151" creationId="{7E865768-589D-B772-46E3-CB6903F304C4}"/>
          </ac:cxnSpMkLst>
        </pc:cxnChg>
        <pc:cxnChg chg="del mod">
          <ac:chgData name="Rachel Profitt" userId="33e63d03-b0ce-4cee-8a7f-3417702ed3c2" providerId="ADAL" clId="{EE9520F7-2C32-429E-9A4C-D4B25644031F}" dt="2023-04-03T14:49:47.310" v="788" actId="478"/>
          <ac:cxnSpMkLst>
            <pc:docMk/>
            <pc:sldMk cId="1461724430" sldId="2076138241"/>
            <ac:cxnSpMk id="163" creationId="{A74B18F5-11B3-0F1A-F246-09AAF8D3A15D}"/>
          </ac:cxnSpMkLst>
        </pc:cxnChg>
        <pc:cxnChg chg="del mod">
          <ac:chgData name="Rachel Profitt" userId="33e63d03-b0ce-4cee-8a7f-3417702ed3c2" providerId="ADAL" clId="{EE9520F7-2C32-429E-9A4C-D4B25644031F}" dt="2023-04-03T14:49:49.196" v="790" actId="478"/>
          <ac:cxnSpMkLst>
            <pc:docMk/>
            <pc:sldMk cId="1461724430" sldId="2076138241"/>
            <ac:cxnSpMk id="167" creationId="{B9019994-C178-F49E-D7A5-B101A24201F8}"/>
          </ac:cxnSpMkLst>
        </pc:cxnChg>
        <pc:cxnChg chg="del mod">
          <ac:chgData name="Rachel Profitt" userId="33e63d03-b0ce-4cee-8a7f-3417702ed3c2" providerId="ADAL" clId="{EE9520F7-2C32-429E-9A4C-D4B25644031F}" dt="2023-04-03T14:49:48.287" v="789" actId="478"/>
          <ac:cxnSpMkLst>
            <pc:docMk/>
            <pc:sldMk cId="1461724430" sldId="2076138241"/>
            <ac:cxnSpMk id="174" creationId="{830A64A6-2AA3-E72C-698A-81F7764F7E22}"/>
          </ac:cxnSpMkLst>
        </pc:cxnChg>
        <pc:cxnChg chg="del mod">
          <ac:chgData name="Rachel Profitt" userId="33e63d03-b0ce-4cee-8a7f-3417702ed3c2" providerId="ADAL" clId="{EE9520F7-2C32-429E-9A4C-D4B25644031F}" dt="2023-04-03T14:49:57.626" v="798" actId="478"/>
          <ac:cxnSpMkLst>
            <pc:docMk/>
            <pc:sldMk cId="1461724430" sldId="2076138241"/>
            <ac:cxnSpMk id="176" creationId="{72E22F98-B949-0E34-0264-AF231EBCA8BB}"/>
          </ac:cxnSpMkLst>
        </pc:cxnChg>
        <pc:cxnChg chg="add mod">
          <ac:chgData name="Rachel Profitt" userId="33e63d03-b0ce-4cee-8a7f-3417702ed3c2" providerId="ADAL" clId="{EE9520F7-2C32-429E-9A4C-D4B25644031F}" dt="2023-04-03T15:19:34.836" v="1725" actId="1038"/>
          <ac:cxnSpMkLst>
            <pc:docMk/>
            <pc:sldMk cId="1461724430" sldId="2076138241"/>
            <ac:cxnSpMk id="177" creationId="{01DF4D75-A78C-746C-A334-603D4A345292}"/>
          </ac:cxnSpMkLst>
        </pc:cxnChg>
        <pc:cxnChg chg="del mod">
          <ac:chgData name="Rachel Profitt" userId="33e63d03-b0ce-4cee-8a7f-3417702ed3c2" providerId="ADAL" clId="{EE9520F7-2C32-429E-9A4C-D4B25644031F}" dt="2023-04-03T14:49:51.041" v="792" actId="478"/>
          <ac:cxnSpMkLst>
            <pc:docMk/>
            <pc:sldMk cId="1461724430" sldId="2076138241"/>
            <ac:cxnSpMk id="181" creationId="{D761B89D-1BF2-C613-CF7E-20FBE7DF01AF}"/>
          </ac:cxnSpMkLst>
        </pc:cxnChg>
        <pc:cxnChg chg="del mod">
          <ac:chgData name="Rachel Profitt" userId="33e63d03-b0ce-4cee-8a7f-3417702ed3c2" providerId="ADAL" clId="{EE9520F7-2C32-429E-9A4C-D4B25644031F}" dt="2023-04-03T14:49:52.388" v="794" actId="478"/>
          <ac:cxnSpMkLst>
            <pc:docMk/>
            <pc:sldMk cId="1461724430" sldId="2076138241"/>
            <ac:cxnSpMk id="183" creationId="{122C883D-6676-1B7E-31D1-13F5DCBC6B87}"/>
          </ac:cxnSpMkLst>
        </pc:cxnChg>
        <pc:cxnChg chg="del mod">
          <ac:chgData name="Rachel Profitt" userId="33e63d03-b0ce-4cee-8a7f-3417702ed3c2" providerId="ADAL" clId="{EE9520F7-2C32-429E-9A4C-D4B25644031F}" dt="2023-04-03T14:49:58.877" v="799" actId="478"/>
          <ac:cxnSpMkLst>
            <pc:docMk/>
            <pc:sldMk cId="1461724430" sldId="2076138241"/>
            <ac:cxnSpMk id="186" creationId="{CC5D1C6C-60FF-1BFD-FFD6-DF1A3F531242}"/>
          </ac:cxnSpMkLst>
        </pc:cxnChg>
        <pc:cxnChg chg="del mod">
          <ac:chgData name="Rachel Profitt" userId="33e63d03-b0ce-4cee-8a7f-3417702ed3c2" providerId="ADAL" clId="{EE9520F7-2C32-429E-9A4C-D4B25644031F}" dt="2023-04-03T14:50:01.054" v="800" actId="478"/>
          <ac:cxnSpMkLst>
            <pc:docMk/>
            <pc:sldMk cId="1461724430" sldId="2076138241"/>
            <ac:cxnSpMk id="189" creationId="{45E875D4-6EF6-F277-2DC4-090B7F6B95EE}"/>
          </ac:cxnSpMkLst>
        </pc:cxnChg>
        <pc:cxnChg chg="del mod">
          <ac:chgData name="Rachel Profitt" userId="33e63d03-b0ce-4cee-8a7f-3417702ed3c2" providerId="ADAL" clId="{EE9520F7-2C32-429E-9A4C-D4B25644031F}" dt="2023-03-31T21:07:45.460" v="657" actId="478"/>
          <ac:cxnSpMkLst>
            <pc:docMk/>
            <pc:sldMk cId="1461724430" sldId="2076138241"/>
            <ac:cxnSpMk id="202" creationId="{5C82A76D-ACDD-EF92-6E7C-92063F574F58}"/>
          </ac:cxnSpMkLst>
        </pc:cxnChg>
        <pc:cxnChg chg="del mod">
          <ac:chgData name="Rachel Profitt" userId="33e63d03-b0ce-4cee-8a7f-3417702ed3c2" providerId="ADAL" clId="{EE9520F7-2C32-429E-9A4C-D4B25644031F}" dt="2023-03-31T21:07:43.757" v="656" actId="478"/>
          <ac:cxnSpMkLst>
            <pc:docMk/>
            <pc:sldMk cId="1461724430" sldId="2076138241"/>
            <ac:cxnSpMk id="213" creationId="{67ADD925-9AB5-5F47-D338-0228131D2C65}"/>
          </ac:cxnSpMkLst>
        </pc:cxnChg>
        <pc:cxnChg chg="del mod">
          <ac:chgData name="Rachel Profitt" userId="33e63d03-b0ce-4cee-8a7f-3417702ed3c2" providerId="ADAL" clId="{EE9520F7-2C32-429E-9A4C-D4B25644031F}" dt="2023-03-31T21:07:42.899" v="655" actId="478"/>
          <ac:cxnSpMkLst>
            <pc:docMk/>
            <pc:sldMk cId="1461724430" sldId="2076138241"/>
            <ac:cxnSpMk id="215" creationId="{9464F935-5020-0F4B-54EC-135A1C898A6F}"/>
          </ac:cxnSpMkLst>
        </pc:cxnChg>
        <pc:cxnChg chg="del mod">
          <ac:chgData name="Rachel Profitt" userId="33e63d03-b0ce-4cee-8a7f-3417702ed3c2" providerId="ADAL" clId="{EE9520F7-2C32-429E-9A4C-D4B25644031F}" dt="2023-03-31T21:07:41.822" v="654" actId="478"/>
          <ac:cxnSpMkLst>
            <pc:docMk/>
            <pc:sldMk cId="1461724430" sldId="2076138241"/>
            <ac:cxnSpMk id="218" creationId="{0EB79C35-F24B-92E7-1DF3-CCE89D296D54}"/>
          </ac:cxnSpMkLst>
        </pc:cxnChg>
        <pc:cxnChg chg="del mod">
          <ac:chgData name="Rachel Profitt" userId="33e63d03-b0ce-4cee-8a7f-3417702ed3c2" providerId="ADAL" clId="{EE9520F7-2C32-429E-9A4C-D4B25644031F}" dt="2023-04-03T14:49:41.303" v="782" actId="478"/>
          <ac:cxnSpMkLst>
            <pc:docMk/>
            <pc:sldMk cId="1461724430" sldId="2076138241"/>
            <ac:cxnSpMk id="233" creationId="{A9FC374A-9325-DF92-02CC-8B53B59D67C8}"/>
          </ac:cxnSpMkLst>
        </pc:cxnChg>
        <pc:cxnChg chg="del mod">
          <ac:chgData name="Rachel Profitt" userId="33e63d03-b0ce-4cee-8a7f-3417702ed3c2" providerId="ADAL" clId="{EE9520F7-2C32-429E-9A4C-D4B25644031F}" dt="2023-04-03T14:49:55.404" v="796" actId="478"/>
          <ac:cxnSpMkLst>
            <pc:docMk/>
            <pc:sldMk cId="1461724430" sldId="2076138241"/>
            <ac:cxnSpMk id="236" creationId="{58D90F59-8A4B-720C-3A19-AD39A647AEB6}"/>
          </ac:cxnSpMkLst>
        </pc:cxnChg>
        <pc:cxnChg chg="del mod">
          <ac:chgData name="Rachel Profitt" userId="33e63d03-b0ce-4cee-8a7f-3417702ed3c2" providerId="ADAL" clId="{EE9520F7-2C32-429E-9A4C-D4B25644031F}" dt="2023-04-03T14:49:51.750" v="793" actId="478"/>
          <ac:cxnSpMkLst>
            <pc:docMk/>
            <pc:sldMk cId="1461724430" sldId="2076138241"/>
            <ac:cxnSpMk id="238" creationId="{4A83070F-766A-DF07-9752-1C632A6D12C6}"/>
          </ac:cxnSpMkLst>
        </pc:cxnChg>
        <pc:cxnChg chg="del mod">
          <ac:chgData name="Rachel Profitt" userId="33e63d03-b0ce-4cee-8a7f-3417702ed3c2" providerId="ADAL" clId="{EE9520F7-2C32-429E-9A4C-D4B25644031F}" dt="2023-04-03T14:49:50.040" v="791" actId="478"/>
          <ac:cxnSpMkLst>
            <pc:docMk/>
            <pc:sldMk cId="1461724430" sldId="2076138241"/>
            <ac:cxnSpMk id="243" creationId="{980BF8B4-CF13-8ECB-5135-87AE6BF15102}"/>
          </ac:cxnSpMkLst>
        </pc:cxnChg>
        <pc:cxnChg chg="del mod">
          <ac:chgData name="Rachel Profitt" userId="33e63d03-b0ce-4cee-8a7f-3417702ed3c2" providerId="ADAL" clId="{EE9520F7-2C32-429E-9A4C-D4B25644031F}" dt="2023-04-03T14:49:44.160" v="784" actId="478"/>
          <ac:cxnSpMkLst>
            <pc:docMk/>
            <pc:sldMk cId="1461724430" sldId="2076138241"/>
            <ac:cxnSpMk id="245" creationId="{7ACE76EF-3837-07C4-818A-2CE8F9D504D5}"/>
          </ac:cxnSpMkLst>
        </pc:cxnChg>
        <pc:cxnChg chg="del mod">
          <ac:chgData name="Rachel Profitt" userId="33e63d03-b0ce-4cee-8a7f-3417702ed3c2" providerId="ADAL" clId="{EE9520F7-2C32-429E-9A4C-D4B25644031F}" dt="2023-03-31T21:07:39.517" v="653" actId="478"/>
          <ac:cxnSpMkLst>
            <pc:docMk/>
            <pc:sldMk cId="1461724430" sldId="2076138241"/>
            <ac:cxnSpMk id="253" creationId="{DCE1E051-6520-6924-E2FE-5BCC83331E59}"/>
          </ac:cxnSpMkLst>
        </pc:cxnChg>
        <pc:cxnChg chg="del mod">
          <ac:chgData name="Rachel Profitt" userId="33e63d03-b0ce-4cee-8a7f-3417702ed3c2" providerId="ADAL" clId="{EE9520F7-2C32-429E-9A4C-D4B25644031F}" dt="2023-04-03T14:49:46.520" v="787" actId="478"/>
          <ac:cxnSpMkLst>
            <pc:docMk/>
            <pc:sldMk cId="1461724430" sldId="2076138241"/>
            <ac:cxnSpMk id="257" creationId="{F77B2037-4111-6637-8391-218DF6CCE790}"/>
          </ac:cxnSpMkLst>
        </pc:cxnChg>
        <pc:cxnChg chg="del mod">
          <ac:chgData name="Rachel Profitt" userId="33e63d03-b0ce-4cee-8a7f-3417702ed3c2" providerId="ADAL" clId="{EE9520F7-2C32-429E-9A4C-D4B25644031F}" dt="2023-04-03T14:48:51.123" v="678" actId="478"/>
          <ac:cxnSpMkLst>
            <pc:docMk/>
            <pc:sldMk cId="1461724430" sldId="2076138241"/>
            <ac:cxnSpMk id="260" creationId="{8F77DC3A-CECA-D5B2-AC34-AE59E65B8FB9}"/>
          </ac:cxnSpMkLst>
        </pc:cxnChg>
        <pc:cxnChg chg="del mod">
          <ac:chgData name="Rachel Profitt" userId="33e63d03-b0ce-4cee-8a7f-3417702ed3c2" providerId="ADAL" clId="{EE9520F7-2C32-429E-9A4C-D4B25644031F}" dt="2023-04-03T14:49:35.079" v="778" actId="478"/>
          <ac:cxnSpMkLst>
            <pc:docMk/>
            <pc:sldMk cId="1461724430" sldId="2076138241"/>
            <ac:cxnSpMk id="262" creationId="{5F0A86B9-B1CA-9E7E-3A7E-F653EC16459E}"/>
          </ac:cxnSpMkLst>
        </pc:cxnChg>
        <pc:cxnChg chg="del mod">
          <ac:chgData name="Rachel Profitt" userId="33e63d03-b0ce-4cee-8a7f-3417702ed3c2" providerId="ADAL" clId="{EE9520F7-2C32-429E-9A4C-D4B25644031F}" dt="2023-04-03T14:49:37.664" v="781" actId="478"/>
          <ac:cxnSpMkLst>
            <pc:docMk/>
            <pc:sldMk cId="1461724430" sldId="2076138241"/>
            <ac:cxnSpMk id="266" creationId="{AA759C00-45F3-1AEA-F579-1FB820FB43A5}"/>
          </ac:cxnSpMkLst>
        </pc:cxnChg>
        <pc:cxnChg chg="del mod">
          <ac:chgData name="Rachel Profitt" userId="33e63d03-b0ce-4cee-8a7f-3417702ed3c2" providerId="ADAL" clId="{EE9520F7-2C32-429E-9A4C-D4B25644031F}" dt="2023-04-03T14:49:36.727" v="780" actId="478"/>
          <ac:cxnSpMkLst>
            <pc:docMk/>
            <pc:sldMk cId="1461724430" sldId="2076138241"/>
            <ac:cxnSpMk id="268" creationId="{411BBFF0-3878-44F2-AD8E-0698BE6237B0}"/>
          </ac:cxnSpMkLst>
        </pc:cxnChg>
        <pc:cxnChg chg="del mod">
          <ac:chgData name="Rachel Profitt" userId="33e63d03-b0ce-4cee-8a7f-3417702ed3c2" providerId="ADAL" clId="{EE9520F7-2C32-429E-9A4C-D4B25644031F}" dt="2023-04-03T14:49:35.853" v="779" actId="478"/>
          <ac:cxnSpMkLst>
            <pc:docMk/>
            <pc:sldMk cId="1461724430" sldId="2076138241"/>
            <ac:cxnSpMk id="272" creationId="{B2E33B25-E8BF-F3B5-EECE-7169B565AFC0}"/>
          </ac:cxnSpMkLst>
        </pc:cxnChg>
        <pc:cxnChg chg="mod">
          <ac:chgData name="Rachel Profitt" userId="33e63d03-b0ce-4cee-8a7f-3417702ed3c2" providerId="ADAL" clId="{EE9520F7-2C32-429E-9A4C-D4B25644031F}" dt="2023-04-03T15:19:34.836" v="1725" actId="1038"/>
          <ac:cxnSpMkLst>
            <pc:docMk/>
            <pc:sldMk cId="1461724430" sldId="2076138241"/>
            <ac:cxnSpMk id="274" creationId="{6986B72F-99C4-9FF6-4D62-A137D1FCAA7B}"/>
          </ac:cxnSpMkLst>
        </pc:cxnChg>
      </pc:sldChg>
      <pc:sldChg chg="del">
        <pc:chgData name="Rachel Profitt" userId="33e63d03-b0ce-4cee-8a7f-3417702ed3c2" providerId="ADAL" clId="{EE9520F7-2C32-429E-9A4C-D4B25644031F}" dt="2023-04-21T16:27:03.395" v="1727" actId="18676"/>
        <pc:sldMkLst>
          <pc:docMk/>
          <pc:sldMk cId="2108815306" sldId="2076138242"/>
        </pc:sldMkLst>
      </pc:sldChg>
      <pc:sldChg chg="modSp add del mod">
        <pc:chgData name="Rachel Profitt" userId="33e63d03-b0ce-4cee-8a7f-3417702ed3c2" providerId="ADAL" clId="{EE9520F7-2C32-429E-9A4C-D4B25644031F}" dt="2023-08-10T23:35:08.675" v="1839" actId="207"/>
        <pc:sldMkLst>
          <pc:docMk/>
          <pc:sldMk cId="1797999038" sldId="2076138243"/>
        </pc:sldMkLst>
        <pc:spChg chg="mod">
          <ac:chgData name="Rachel Profitt" userId="33e63d03-b0ce-4cee-8a7f-3417702ed3c2" providerId="ADAL" clId="{EE9520F7-2C32-429E-9A4C-D4B25644031F}" dt="2023-08-10T23:35:08.675" v="1839" actId="207"/>
          <ac:spMkLst>
            <pc:docMk/>
            <pc:sldMk cId="1797999038" sldId="2076138243"/>
            <ac:spMk id="6" creationId="{649ED031-9097-73D1-D76F-D7CE05CB7012}"/>
          </ac:spMkLst>
        </pc:spChg>
        <pc:spChg chg="mod">
          <ac:chgData name="Rachel Profitt" userId="33e63d03-b0ce-4cee-8a7f-3417702ed3c2" providerId="ADAL" clId="{EE9520F7-2C32-429E-9A4C-D4B25644031F}" dt="2023-08-10T23:35:08.675" v="1839" actId="207"/>
          <ac:spMkLst>
            <pc:docMk/>
            <pc:sldMk cId="1797999038" sldId="2076138243"/>
            <ac:spMk id="9" creationId="{9314E848-877F-3CEB-90B4-D5C3DBE0239C}"/>
          </ac:spMkLst>
        </pc:spChg>
        <pc:spChg chg="mod">
          <ac:chgData name="Rachel Profitt" userId="33e63d03-b0ce-4cee-8a7f-3417702ed3c2" providerId="ADAL" clId="{EE9520F7-2C32-429E-9A4C-D4B25644031F}" dt="2023-08-10T23:35:08.675" v="1839" actId="207"/>
          <ac:spMkLst>
            <pc:docMk/>
            <pc:sldMk cId="1797999038" sldId="2076138243"/>
            <ac:spMk id="10" creationId="{068ECC6D-56A1-8E3D-FAC3-209ECF6BBEEC}"/>
          </ac:spMkLst>
        </pc:spChg>
        <pc:spChg chg="mod">
          <ac:chgData name="Rachel Profitt" userId="33e63d03-b0ce-4cee-8a7f-3417702ed3c2" providerId="ADAL" clId="{EE9520F7-2C32-429E-9A4C-D4B25644031F}" dt="2023-08-10T23:35:08.675" v="1839" actId="207"/>
          <ac:spMkLst>
            <pc:docMk/>
            <pc:sldMk cId="1797999038" sldId="2076138243"/>
            <ac:spMk id="11" creationId="{5452E20F-CC11-35DA-0B82-67DAAB315533}"/>
          </ac:spMkLst>
        </pc:spChg>
        <pc:spChg chg="mod">
          <ac:chgData name="Rachel Profitt" userId="33e63d03-b0ce-4cee-8a7f-3417702ed3c2" providerId="ADAL" clId="{EE9520F7-2C32-429E-9A4C-D4B25644031F}" dt="2023-08-10T23:35:08.675" v="1839" actId="207"/>
          <ac:spMkLst>
            <pc:docMk/>
            <pc:sldMk cId="1797999038" sldId="2076138243"/>
            <ac:spMk id="45" creationId="{57C494B6-48F9-9623-EEF9-F55F939526F9}"/>
          </ac:spMkLst>
        </pc:spChg>
        <pc:spChg chg="mod">
          <ac:chgData name="Rachel Profitt" userId="33e63d03-b0ce-4cee-8a7f-3417702ed3c2" providerId="ADAL" clId="{EE9520F7-2C32-429E-9A4C-D4B25644031F}" dt="2023-08-10T23:35:08.675" v="1839" actId="207"/>
          <ac:spMkLst>
            <pc:docMk/>
            <pc:sldMk cId="1797999038" sldId="2076138243"/>
            <ac:spMk id="96" creationId="{933830CD-C7EB-1769-C701-9E0568A12288}"/>
          </ac:spMkLst>
        </pc:spChg>
        <pc:spChg chg="mod">
          <ac:chgData name="Rachel Profitt" userId="33e63d03-b0ce-4cee-8a7f-3417702ed3c2" providerId="ADAL" clId="{EE9520F7-2C32-429E-9A4C-D4B25644031F}" dt="2023-08-10T23:35:08.675" v="1839" actId="207"/>
          <ac:spMkLst>
            <pc:docMk/>
            <pc:sldMk cId="1797999038" sldId="2076138243"/>
            <ac:spMk id="120" creationId="{45B63118-B414-3052-0173-9206B9E4400F}"/>
          </ac:spMkLst>
        </pc:spChg>
      </pc:sldChg>
      <pc:sldChg chg="modSp mod">
        <pc:chgData name="Rachel Profitt" userId="33e63d03-b0ce-4cee-8a7f-3417702ed3c2" providerId="ADAL" clId="{EE9520F7-2C32-429E-9A4C-D4B25644031F}" dt="2023-03-31T20:38:14.054" v="652" actId="5736"/>
        <pc:sldMkLst>
          <pc:docMk/>
          <pc:sldMk cId="1271451233" sldId="2076138244"/>
        </pc:sldMkLst>
        <pc:graphicFrameChg chg="mod">
          <ac:chgData name="Rachel Profitt" userId="33e63d03-b0ce-4cee-8a7f-3417702ed3c2" providerId="ADAL" clId="{EE9520F7-2C32-429E-9A4C-D4B25644031F}" dt="2023-03-31T20:38:14.054" v="652" actId="5736"/>
          <ac:graphicFrameMkLst>
            <pc:docMk/>
            <pc:sldMk cId="1271451233" sldId="2076138244"/>
            <ac:graphicFrameMk id="2" creationId="{BB00BB58-6378-5751-7743-7F0F64512170}"/>
          </ac:graphicFrameMkLst>
        </pc:graphicFrameChg>
      </pc:sldChg>
      <pc:sldChg chg="del ord">
        <pc:chgData name="Rachel Profitt" userId="33e63d03-b0ce-4cee-8a7f-3417702ed3c2" providerId="ADAL" clId="{EE9520F7-2C32-429E-9A4C-D4B25644031F}" dt="2023-08-10T23:20:55.067" v="1735" actId="47"/>
        <pc:sldMkLst>
          <pc:docMk/>
          <pc:sldMk cId="427664001" sldId="2076138245"/>
        </pc:sldMkLst>
      </pc:sldChg>
      <pc:sldChg chg="modSp add mod">
        <pc:chgData name="Rachel Profitt" userId="33e63d03-b0ce-4cee-8a7f-3417702ed3c2" providerId="ADAL" clId="{EE9520F7-2C32-429E-9A4C-D4B25644031F}" dt="2023-08-10T23:33:52.921" v="1835" actId="1076"/>
        <pc:sldMkLst>
          <pc:docMk/>
          <pc:sldMk cId="2402273930" sldId="2076138245"/>
        </pc:sldMkLst>
        <pc:spChg chg="mod">
          <ac:chgData name="Rachel Profitt" userId="33e63d03-b0ce-4cee-8a7f-3417702ed3c2" providerId="ADAL" clId="{EE9520F7-2C32-429E-9A4C-D4B25644031F}" dt="2023-08-10T23:32:10.306" v="1828" actId="207"/>
          <ac:spMkLst>
            <pc:docMk/>
            <pc:sldMk cId="2402273930" sldId="2076138245"/>
            <ac:spMk id="3" creationId="{A7614EF1-7649-99A4-3BA9-B3A4775F4EC4}"/>
          </ac:spMkLst>
        </pc:spChg>
        <pc:spChg chg="mod">
          <ac:chgData name="Rachel Profitt" userId="33e63d03-b0ce-4cee-8a7f-3417702ed3c2" providerId="ADAL" clId="{EE9520F7-2C32-429E-9A4C-D4B25644031F}" dt="2023-08-10T23:32:10.306" v="1828" actId="207"/>
          <ac:spMkLst>
            <pc:docMk/>
            <pc:sldMk cId="2402273930" sldId="2076138245"/>
            <ac:spMk id="21" creationId="{67C19CFC-6BB8-54E2-7B58-D9FF1B3F1ED0}"/>
          </ac:spMkLst>
        </pc:spChg>
        <pc:spChg chg="mod">
          <ac:chgData name="Rachel Profitt" userId="33e63d03-b0ce-4cee-8a7f-3417702ed3c2" providerId="ADAL" clId="{EE9520F7-2C32-429E-9A4C-D4B25644031F}" dt="2023-08-10T23:32:10.306" v="1828" actId="207"/>
          <ac:spMkLst>
            <pc:docMk/>
            <pc:sldMk cId="2402273930" sldId="2076138245"/>
            <ac:spMk id="84" creationId="{B180E634-EB89-140D-F31E-0324097EF5B2}"/>
          </ac:spMkLst>
        </pc:spChg>
        <pc:spChg chg="mod">
          <ac:chgData name="Rachel Profitt" userId="33e63d03-b0ce-4cee-8a7f-3417702ed3c2" providerId="ADAL" clId="{EE9520F7-2C32-429E-9A4C-D4B25644031F}" dt="2023-08-10T23:33:52.921" v="1835" actId="1076"/>
          <ac:spMkLst>
            <pc:docMk/>
            <pc:sldMk cId="2402273930" sldId="2076138245"/>
            <ac:spMk id="95" creationId="{61406BDF-89C9-006A-6B4F-FD0C2DDFFA83}"/>
          </ac:spMkLst>
        </pc:spChg>
        <pc:spChg chg="mod">
          <ac:chgData name="Rachel Profitt" userId="33e63d03-b0ce-4cee-8a7f-3417702ed3c2" providerId="ADAL" clId="{EE9520F7-2C32-429E-9A4C-D4B25644031F}" dt="2023-08-10T23:32:10.306" v="1828" actId="207"/>
          <ac:spMkLst>
            <pc:docMk/>
            <pc:sldMk cId="2402273930" sldId="2076138245"/>
            <ac:spMk id="96" creationId="{933830CD-C7EB-1769-C701-9E0568A12288}"/>
          </ac:spMkLst>
        </pc:spChg>
        <pc:spChg chg="mod">
          <ac:chgData name="Rachel Profitt" userId="33e63d03-b0ce-4cee-8a7f-3417702ed3c2" providerId="ADAL" clId="{EE9520F7-2C32-429E-9A4C-D4B25644031F}" dt="2023-08-10T23:32:34.853" v="1830" actId="1076"/>
          <ac:spMkLst>
            <pc:docMk/>
            <pc:sldMk cId="2402273930" sldId="2076138245"/>
            <ac:spMk id="243" creationId="{064F3734-863F-0686-B1F8-C6DA7F820F52}"/>
          </ac:spMkLst>
        </pc:spChg>
        <pc:cxnChg chg="mod">
          <ac:chgData name="Rachel Profitt" userId="33e63d03-b0ce-4cee-8a7f-3417702ed3c2" providerId="ADAL" clId="{EE9520F7-2C32-429E-9A4C-D4B25644031F}" dt="2023-08-10T23:32:49.550" v="1834" actId="14100"/>
          <ac:cxnSpMkLst>
            <pc:docMk/>
            <pc:sldMk cId="2402273930" sldId="2076138245"/>
            <ac:cxnSpMk id="314" creationId="{1DFC5C66-D4E9-269D-91A4-1B7ECFAB72A7}"/>
          </ac:cxnSpMkLst>
        </pc:cxnChg>
      </pc:sldChg>
      <pc:sldChg chg="addSp delSp modSp add mod ord">
        <pc:chgData name="Rachel Profitt" userId="33e63d03-b0ce-4cee-8a7f-3417702ed3c2" providerId="ADAL" clId="{EE9520F7-2C32-429E-9A4C-D4B25644031F}" dt="2023-08-10T23:32:04.463" v="1827"/>
        <pc:sldMkLst>
          <pc:docMk/>
          <pc:sldMk cId="335288548" sldId="2076138248"/>
        </pc:sldMkLst>
        <pc:spChg chg="mod">
          <ac:chgData name="Rachel Profitt" userId="33e63d03-b0ce-4cee-8a7f-3417702ed3c2" providerId="ADAL" clId="{EE9520F7-2C32-429E-9A4C-D4B25644031F}" dt="2023-08-10T23:25:17.564" v="1771" actId="1076"/>
          <ac:spMkLst>
            <pc:docMk/>
            <pc:sldMk cId="335288548" sldId="2076138248"/>
            <ac:spMk id="7" creationId="{6A92EA6E-5EFC-F4AE-49EB-5E23A45ACCEF}"/>
          </ac:spMkLst>
        </pc:spChg>
        <pc:spChg chg="mod">
          <ac:chgData name="Rachel Profitt" userId="33e63d03-b0ce-4cee-8a7f-3417702ed3c2" providerId="ADAL" clId="{EE9520F7-2C32-429E-9A4C-D4B25644031F}" dt="2023-08-10T23:26:45.856" v="1786" actId="1076"/>
          <ac:spMkLst>
            <pc:docMk/>
            <pc:sldMk cId="335288548" sldId="2076138248"/>
            <ac:spMk id="8" creationId="{5AA14C78-6F13-27A0-B7DD-1EA28050D8F9}"/>
          </ac:spMkLst>
        </pc:spChg>
        <pc:spChg chg="mod">
          <ac:chgData name="Rachel Profitt" userId="33e63d03-b0ce-4cee-8a7f-3417702ed3c2" providerId="ADAL" clId="{EE9520F7-2C32-429E-9A4C-D4B25644031F}" dt="2023-08-10T23:28:33.836" v="1807" actId="1076"/>
          <ac:spMkLst>
            <pc:docMk/>
            <pc:sldMk cId="335288548" sldId="2076138248"/>
            <ac:spMk id="9" creationId="{45795FDE-03E4-9C02-4F6A-87AD40C5A956}"/>
          </ac:spMkLst>
        </pc:spChg>
        <pc:spChg chg="mod">
          <ac:chgData name="Rachel Profitt" userId="33e63d03-b0ce-4cee-8a7f-3417702ed3c2" providerId="ADAL" clId="{EE9520F7-2C32-429E-9A4C-D4B25644031F}" dt="2023-08-10T23:22:21.494" v="1745" actId="14100"/>
          <ac:spMkLst>
            <pc:docMk/>
            <pc:sldMk cId="335288548" sldId="2076138248"/>
            <ac:spMk id="10" creationId="{7CC6E379-F35F-26A9-F7DD-B1A62F735E90}"/>
          </ac:spMkLst>
        </pc:spChg>
        <pc:spChg chg="mod">
          <ac:chgData name="Rachel Profitt" userId="33e63d03-b0ce-4cee-8a7f-3417702ed3c2" providerId="ADAL" clId="{EE9520F7-2C32-429E-9A4C-D4B25644031F}" dt="2023-08-10T23:28:58.428" v="1814" actId="1076"/>
          <ac:spMkLst>
            <pc:docMk/>
            <pc:sldMk cId="335288548" sldId="2076138248"/>
            <ac:spMk id="11" creationId="{33B88238-165C-C7BC-E0A2-E4E2B2EAF678}"/>
          </ac:spMkLst>
        </pc:spChg>
        <pc:spChg chg="mod">
          <ac:chgData name="Rachel Profitt" userId="33e63d03-b0ce-4cee-8a7f-3417702ed3c2" providerId="ADAL" clId="{EE9520F7-2C32-429E-9A4C-D4B25644031F}" dt="2023-08-10T23:28:27.286" v="1806" actId="14100"/>
          <ac:spMkLst>
            <pc:docMk/>
            <pc:sldMk cId="335288548" sldId="2076138248"/>
            <ac:spMk id="12" creationId="{733EF8ED-F4C6-8A22-739C-16673199C428}"/>
          </ac:spMkLst>
        </pc:spChg>
        <pc:spChg chg="mod">
          <ac:chgData name="Rachel Profitt" userId="33e63d03-b0ce-4cee-8a7f-3417702ed3c2" providerId="ADAL" clId="{EE9520F7-2C32-429E-9A4C-D4B25644031F}" dt="2023-08-10T23:25:05.371" v="1769" actId="1076"/>
          <ac:spMkLst>
            <pc:docMk/>
            <pc:sldMk cId="335288548" sldId="2076138248"/>
            <ac:spMk id="15" creationId="{F88188FD-4D35-24FD-EDC0-FA36FF53DDF7}"/>
          </ac:spMkLst>
        </pc:spChg>
        <pc:spChg chg="mod">
          <ac:chgData name="Rachel Profitt" userId="33e63d03-b0ce-4cee-8a7f-3417702ed3c2" providerId="ADAL" clId="{EE9520F7-2C32-429E-9A4C-D4B25644031F}" dt="2023-08-10T23:26:56.238" v="1789" actId="1076"/>
          <ac:spMkLst>
            <pc:docMk/>
            <pc:sldMk cId="335288548" sldId="2076138248"/>
            <ac:spMk id="36" creationId="{1832FDE5-7551-3456-A820-A02AD19C68ED}"/>
          </ac:spMkLst>
        </pc:spChg>
        <pc:spChg chg="mod">
          <ac:chgData name="Rachel Profitt" userId="33e63d03-b0ce-4cee-8a7f-3417702ed3c2" providerId="ADAL" clId="{EE9520F7-2C32-429E-9A4C-D4B25644031F}" dt="2023-08-10T23:28:18.868" v="1805" actId="465"/>
          <ac:spMkLst>
            <pc:docMk/>
            <pc:sldMk cId="335288548" sldId="2076138248"/>
            <ac:spMk id="38" creationId="{81BF093C-5722-4F78-03B2-1E7AA9E4836E}"/>
          </ac:spMkLst>
        </pc:spChg>
        <pc:spChg chg="mod">
          <ac:chgData name="Rachel Profitt" userId="33e63d03-b0ce-4cee-8a7f-3417702ed3c2" providerId="ADAL" clId="{EE9520F7-2C32-429E-9A4C-D4B25644031F}" dt="2023-08-10T23:26:50.972" v="1788" actId="1076"/>
          <ac:spMkLst>
            <pc:docMk/>
            <pc:sldMk cId="335288548" sldId="2076138248"/>
            <ac:spMk id="49" creationId="{9EE274CE-7873-5DC6-7875-1DEBD013C085}"/>
          </ac:spMkLst>
        </pc:spChg>
        <pc:spChg chg="mod">
          <ac:chgData name="Rachel Profitt" userId="33e63d03-b0ce-4cee-8a7f-3417702ed3c2" providerId="ADAL" clId="{EE9520F7-2C32-429E-9A4C-D4B25644031F}" dt="2023-08-10T23:28:18.868" v="1805" actId="465"/>
          <ac:spMkLst>
            <pc:docMk/>
            <pc:sldMk cId="335288548" sldId="2076138248"/>
            <ac:spMk id="52" creationId="{A2D8E2E7-4297-8B37-E687-DA208EBFDA16}"/>
          </ac:spMkLst>
        </pc:spChg>
        <pc:spChg chg="mod">
          <ac:chgData name="Rachel Profitt" userId="33e63d03-b0ce-4cee-8a7f-3417702ed3c2" providerId="ADAL" clId="{EE9520F7-2C32-429E-9A4C-D4B25644031F}" dt="2023-08-10T23:27:59.132" v="1801" actId="1076"/>
          <ac:spMkLst>
            <pc:docMk/>
            <pc:sldMk cId="335288548" sldId="2076138248"/>
            <ac:spMk id="64" creationId="{B936044A-12B7-5501-0A8C-650B4EA2DFF0}"/>
          </ac:spMkLst>
        </pc:spChg>
        <pc:spChg chg="mod">
          <ac:chgData name="Rachel Profitt" userId="33e63d03-b0ce-4cee-8a7f-3417702ed3c2" providerId="ADAL" clId="{EE9520F7-2C32-429E-9A4C-D4B25644031F}" dt="2023-08-10T23:29:50.144" v="1820" actId="1076"/>
          <ac:spMkLst>
            <pc:docMk/>
            <pc:sldMk cId="335288548" sldId="2076138248"/>
            <ac:spMk id="67" creationId="{EE7432AE-7814-8585-10C8-E9E6696D6389}"/>
          </ac:spMkLst>
        </pc:spChg>
        <pc:spChg chg="mod">
          <ac:chgData name="Rachel Profitt" userId="33e63d03-b0ce-4cee-8a7f-3417702ed3c2" providerId="ADAL" clId="{EE9520F7-2C32-429E-9A4C-D4B25644031F}" dt="2023-08-10T23:25:56.147" v="1777" actId="1076"/>
          <ac:spMkLst>
            <pc:docMk/>
            <pc:sldMk cId="335288548" sldId="2076138248"/>
            <ac:spMk id="75" creationId="{033982EA-22C8-DB87-EA03-32E08064CC0A}"/>
          </ac:spMkLst>
        </pc:spChg>
        <pc:spChg chg="mod">
          <ac:chgData name="Rachel Profitt" userId="33e63d03-b0ce-4cee-8a7f-3417702ed3c2" providerId="ADAL" clId="{EE9520F7-2C32-429E-9A4C-D4B25644031F}" dt="2023-08-10T23:26:31.264" v="1784" actId="1076"/>
          <ac:spMkLst>
            <pc:docMk/>
            <pc:sldMk cId="335288548" sldId="2076138248"/>
            <ac:spMk id="77" creationId="{FC8F1455-B1A2-5F76-975A-6106A0A6A870}"/>
          </ac:spMkLst>
        </pc:spChg>
        <pc:spChg chg="mod">
          <ac:chgData name="Rachel Profitt" userId="33e63d03-b0ce-4cee-8a7f-3417702ed3c2" providerId="ADAL" clId="{EE9520F7-2C32-429E-9A4C-D4B25644031F}" dt="2023-08-10T23:27:59.132" v="1801" actId="1076"/>
          <ac:spMkLst>
            <pc:docMk/>
            <pc:sldMk cId="335288548" sldId="2076138248"/>
            <ac:spMk id="78" creationId="{8BD68E17-CA8D-0853-68E7-BF918C592592}"/>
          </ac:spMkLst>
        </pc:spChg>
        <pc:spChg chg="mod">
          <ac:chgData name="Rachel Profitt" userId="33e63d03-b0ce-4cee-8a7f-3417702ed3c2" providerId="ADAL" clId="{EE9520F7-2C32-429E-9A4C-D4B25644031F}" dt="2023-08-10T23:22:18.554" v="1744" actId="14100"/>
          <ac:spMkLst>
            <pc:docMk/>
            <pc:sldMk cId="335288548" sldId="2076138248"/>
            <ac:spMk id="87" creationId="{F9B52265-3956-181B-0916-77CD7A47489B}"/>
          </ac:spMkLst>
        </pc:spChg>
        <pc:spChg chg="mod">
          <ac:chgData name="Rachel Profitt" userId="33e63d03-b0ce-4cee-8a7f-3417702ed3c2" providerId="ADAL" clId="{EE9520F7-2C32-429E-9A4C-D4B25644031F}" dt="2023-08-10T23:21:47.903" v="1739" actId="207"/>
          <ac:spMkLst>
            <pc:docMk/>
            <pc:sldMk cId="335288548" sldId="2076138248"/>
            <ac:spMk id="96" creationId="{933830CD-C7EB-1769-C701-9E0568A12288}"/>
          </ac:spMkLst>
        </pc:spChg>
        <pc:spChg chg="mod">
          <ac:chgData name="Rachel Profitt" userId="33e63d03-b0ce-4cee-8a7f-3417702ed3c2" providerId="ADAL" clId="{EE9520F7-2C32-429E-9A4C-D4B25644031F}" dt="2023-08-10T23:28:18.868" v="1805" actId="465"/>
          <ac:spMkLst>
            <pc:docMk/>
            <pc:sldMk cId="335288548" sldId="2076138248"/>
            <ac:spMk id="100" creationId="{93817FB8-E531-928E-EDCA-28D15D385FDA}"/>
          </ac:spMkLst>
        </pc:spChg>
        <pc:spChg chg="mod">
          <ac:chgData name="Rachel Profitt" userId="33e63d03-b0ce-4cee-8a7f-3417702ed3c2" providerId="ADAL" clId="{EE9520F7-2C32-429E-9A4C-D4B25644031F}" dt="2023-08-10T23:28:07.180" v="1803" actId="1076"/>
          <ac:spMkLst>
            <pc:docMk/>
            <pc:sldMk cId="335288548" sldId="2076138248"/>
            <ac:spMk id="103" creationId="{F9C27996-6479-D252-639B-594F2BB9FF31}"/>
          </ac:spMkLst>
        </pc:spChg>
        <pc:cxnChg chg="mod">
          <ac:chgData name="Rachel Profitt" userId="33e63d03-b0ce-4cee-8a7f-3417702ed3c2" providerId="ADAL" clId="{EE9520F7-2C32-429E-9A4C-D4B25644031F}" dt="2023-08-10T23:30:21.457" v="1822" actId="1582"/>
          <ac:cxnSpMkLst>
            <pc:docMk/>
            <pc:sldMk cId="335288548" sldId="2076138248"/>
            <ac:cxnSpMk id="5" creationId="{1FDCD794-5302-36D6-251D-FB5C2883547E}"/>
          </ac:cxnSpMkLst>
        </pc:cxnChg>
        <pc:cxnChg chg="mod">
          <ac:chgData name="Rachel Profitt" userId="33e63d03-b0ce-4cee-8a7f-3417702ed3c2" providerId="ADAL" clId="{EE9520F7-2C32-429E-9A4C-D4B25644031F}" dt="2023-08-10T23:30:21.457" v="1822" actId="1582"/>
          <ac:cxnSpMkLst>
            <pc:docMk/>
            <pc:sldMk cId="335288548" sldId="2076138248"/>
            <ac:cxnSpMk id="6" creationId="{99E06CDA-E670-7291-4C7D-1B3469C18C04}"/>
          </ac:cxnSpMkLst>
        </pc:cxnChg>
        <pc:cxnChg chg="del mod">
          <ac:chgData name="Rachel Profitt" userId="33e63d03-b0ce-4cee-8a7f-3417702ed3c2" providerId="ADAL" clId="{EE9520F7-2C32-429E-9A4C-D4B25644031F}" dt="2023-08-10T23:27:22.889" v="1794" actId="478"/>
          <ac:cxnSpMkLst>
            <pc:docMk/>
            <pc:sldMk cId="335288548" sldId="2076138248"/>
            <ac:cxnSpMk id="13" creationId="{6458DC55-D3A6-1D33-5D3A-0AC89127140C}"/>
          </ac:cxnSpMkLst>
        </pc:cxnChg>
        <pc:cxnChg chg="del mod">
          <ac:chgData name="Rachel Profitt" userId="33e63d03-b0ce-4cee-8a7f-3417702ed3c2" providerId="ADAL" clId="{EE9520F7-2C32-429E-9A4C-D4B25644031F}" dt="2023-08-10T23:27:23.648" v="1795" actId="478"/>
          <ac:cxnSpMkLst>
            <pc:docMk/>
            <pc:sldMk cId="335288548" sldId="2076138248"/>
            <ac:cxnSpMk id="17" creationId="{DE834520-5413-716A-0D91-ACECDB2613D5}"/>
          </ac:cxnSpMkLst>
        </pc:cxnChg>
        <pc:cxnChg chg="mod">
          <ac:chgData name="Rachel Profitt" userId="33e63d03-b0ce-4cee-8a7f-3417702ed3c2" providerId="ADAL" clId="{EE9520F7-2C32-429E-9A4C-D4B25644031F}" dt="2023-08-10T23:30:21.457" v="1822" actId="1582"/>
          <ac:cxnSpMkLst>
            <pc:docMk/>
            <pc:sldMk cId="335288548" sldId="2076138248"/>
            <ac:cxnSpMk id="18" creationId="{C1C3AFAA-274F-55B0-9EBE-F53CAD74C5ED}"/>
          </ac:cxnSpMkLst>
        </pc:cxnChg>
        <pc:cxnChg chg="add mod">
          <ac:chgData name="Rachel Profitt" userId="33e63d03-b0ce-4cee-8a7f-3417702ed3c2" providerId="ADAL" clId="{EE9520F7-2C32-429E-9A4C-D4B25644031F}" dt="2023-08-10T23:30:21.457" v="1822" actId="1582"/>
          <ac:cxnSpMkLst>
            <pc:docMk/>
            <pc:sldMk cId="335288548" sldId="2076138248"/>
            <ac:cxnSpMk id="26" creationId="{7833C2DB-89DC-3D96-0CB0-AC0A103BBB7A}"/>
          </ac:cxnSpMkLst>
        </pc:cxnChg>
        <pc:cxnChg chg="add mod">
          <ac:chgData name="Rachel Profitt" userId="33e63d03-b0ce-4cee-8a7f-3417702ed3c2" providerId="ADAL" clId="{EE9520F7-2C32-429E-9A4C-D4B25644031F}" dt="2023-08-10T23:30:21.457" v="1822" actId="1582"/>
          <ac:cxnSpMkLst>
            <pc:docMk/>
            <pc:sldMk cId="335288548" sldId="2076138248"/>
            <ac:cxnSpMk id="50" creationId="{C6107BA0-5DC6-0204-F1C5-348835D2190D}"/>
          </ac:cxnSpMkLst>
        </pc:cxnChg>
        <pc:cxnChg chg="del mod">
          <ac:chgData name="Rachel Profitt" userId="33e63d03-b0ce-4cee-8a7f-3417702ed3c2" providerId="ADAL" clId="{EE9520F7-2C32-429E-9A4C-D4B25644031F}" dt="2023-08-10T23:27:39.505" v="1799" actId="478"/>
          <ac:cxnSpMkLst>
            <pc:docMk/>
            <pc:sldMk cId="335288548" sldId="2076138248"/>
            <ac:cxnSpMk id="51" creationId="{4A78B06C-04CD-E241-FD1C-27B6539AA803}"/>
          </ac:cxnSpMkLst>
        </pc:cxnChg>
        <pc:cxnChg chg="add mod">
          <ac:chgData name="Rachel Profitt" userId="33e63d03-b0ce-4cee-8a7f-3417702ed3c2" providerId="ADAL" clId="{EE9520F7-2C32-429E-9A4C-D4B25644031F}" dt="2023-08-10T23:30:21.457" v="1822" actId="1582"/>
          <ac:cxnSpMkLst>
            <pc:docMk/>
            <pc:sldMk cId="335288548" sldId="2076138248"/>
            <ac:cxnSpMk id="54" creationId="{F216F4E1-8105-24DD-95F4-BB3B9DAC4F95}"/>
          </ac:cxnSpMkLst>
        </pc:cxnChg>
        <pc:cxnChg chg="add mod">
          <ac:chgData name="Rachel Profitt" userId="33e63d03-b0ce-4cee-8a7f-3417702ed3c2" providerId="ADAL" clId="{EE9520F7-2C32-429E-9A4C-D4B25644031F}" dt="2023-08-10T23:30:21.457" v="1822" actId="1582"/>
          <ac:cxnSpMkLst>
            <pc:docMk/>
            <pc:sldMk cId="335288548" sldId="2076138248"/>
            <ac:cxnSpMk id="58" creationId="{13DBB068-5593-7426-A0A9-6F28F269D884}"/>
          </ac:cxnSpMkLst>
        </pc:cxnChg>
        <pc:cxnChg chg="add del mod">
          <ac:chgData name="Rachel Profitt" userId="33e63d03-b0ce-4cee-8a7f-3417702ed3c2" providerId="ADAL" clId="{EE9520F7-2C32-429E-9A4C-D4B25644031F}" dt="2023-08-10T23:29:33.478" v="1818" actId="478"/>
          <ac:cxnSpMkLst>
            <pc:docMk/>
            <pc:sldMk cId="335288548" sldId="2076138248"/>
            <ac:cxnSpMk id="62" creationId="{9ADFAF16-D5E4-F546-00AE-8E61A9D40B13}"/>
          </ac:cxnSpMkLst>
        </pc:cxnChg>
        <pc:cxnChg chg="del mod">
          <ac:chgData name="Rachel Profitt" userId="33e63d03-b0ce-4cee-8a7f-3417702ed3c2" providerId="ADAL" clId="{EE9520F7-2C32-429E-9A4C-D4B25644031F}" dt="2023-08-10T23:26:07.219" v="1779" actId="478"/>
          <ac:cxnSpMkLst>
            <pc:docMk/>
            <pc:sldMk cId="335288548" sldId="2076138248"/>
            <ac:cxnSpMk id="63" creationId="{BEC7510D-27A6-DCEC-EE36-E2BD784295C6}"/>
          </ac:cxnSpMkLst>
        </pc:cxnChg>
        <pc:cxnChg chg="del mod">
          <ac:chgData name="Rachel Profitt" userId="33e63d03-b0ce-4cee-8a7f-3417702ed3c2" providerId="ADAL" clId="{EE9520F7-2C32-429E-9A4C-D4B25644031F}" dt="2023-08-10T23:22:27.052" v="1747" actId="478"/>
          <ac:cxnSpMkLst>
            <pc:docMk/>
            <pc:sldMk cId="335288548" sldId="2076138248"/>
            <ac:cxnSpMk id="70" creationId="{A16A8A2E-5520-B42E-DFE8-EFD5CADF00A0}"/>
          </ac:cxnSpMkLst>
        </pc:cxnChg>
        <pc:cxnChg chg="add mod">
          <ac:chgData name="Rachel Profitt" userId="33e63d03-b0ce-4cee-8a7f-3417702ed3c2" providerId="ADAL" clId="{EE9520F7-2C32-429E-9A4C-D4B25644031F}" dt="2023-08-10T23:30:21.457" v="1822" actId="1582"/>
          <ac:cxnSpMkLst>
            <pc:docMk/>
            <pc:sldMk cId="335288548" sldId="2076138248"/>
            <ac:cxnSpMk id="84" creationId="{FDEF7004-FA24-D40E-5B70-6EE15D1C0B89}"/>
          </ac:cxnSpMkLst>
        </pc:cxnChg>
        <pc:cxnChg chg="mod">
          <ac:chgData name="Rachel Profitt" userId="33e63d03-b0ce-4cee-8a7f-3417702ed3c2" providerId="ADAL" clId="{EE9520F7-2C32-429E-9A4C-D4B25644031F}" dt="2023-08-10T23:30:21.457" v="1822" actId="1582"/>
          <ac:cxnSpMkLst>
            <pc:docMk/>
            <pc:sldMk cId="335288548" sldId="2076138248"/>
            <ac:cxnSpMk id="97" creationId="{E28D601B-A4D6-4501-0786-A36A2F1F7065}"/>
          </ac:cxnSpMkLst>
        </pc:cxnChg>
        <pc:cxnChg chg="mod">
          <ac:chgData name="Rachel Profitt" userId="33e63d03-b0ce-4cee-8a7f-3417702ed3c2" providerId="ADAL" clId="{EE9520F7-2C32-429E-9A4C-D4B25644031F}" dt="2023-08-10T23:30:21.457" v="1822" actId="1582"/>
          <ac:cxnSpMkLst>
            <pc:docMk/>
            <pc:sldMk cId="335288548" sldId="2076138248"/>
            <ac:cxnSpMk id="104" creationId="{426E3FA3-A2BB-74CD-554F-DFF152D98254}"/>
          </ac:cxnSpMkLst>
        </pc:cxnChg>
        <pc:cxnChg chg="mod">
          <ac:chgData name="Rachel Profitt" userId="33e63d03-b0ce-4cee-8a7f-3417702ed3c2" providerId="ADAL" clId="{EE9520F7-2C32-429E-9A4C-D4B25644031F}" dt="2023-08-10T23:30:21.457" v="1822" actId="1582"/>
          <ac:cxnSpMkLst>
            <pc:docMk/>
            <pc:sldMk cId="335288548" sldId="2076138248"/>
            <ac:cxnSpMk id="105" creationId="{89F016A5-6570-E7EC-656F-2549319E499C}"/>
          </ac:cxnSpMkLst>
        </pc:cxnChg>
        <pc:cxnChg chg="del mod">
          <ac:chgData name="Rachel Profitt" userId="33e63d03-b0ce-4cee-8a7f-3417702ed3c2" providerId="ADAL" clId="{EE9520F7-2C32-429E-9A4C-D4B25644031F}" dt="2023-08-10T23:26:22.310" v="1782" actId="478"/>
          <ac:cxnSpMkLst>
            <pc:docMk/>
            <pc:sldMk cId="335288548" sldId="2076138248"/>
            <ac:cxnSpMk id="114" creationId="{29BCB7A3-043A-3251-2B81-F9FCF99A0F09}"/>
          </ac:cxnSpMkLst>
        </pc:cxnChg>
        <pc:cxnChg chg="del mod">
          <ac:chgData name="Rachel Profitt" userId="33e63d03-b0ce-4cee-8a7f-3417702ed3c2" providerId="ADAL" clId="{EE9520F7-2C32-429E-9A4C-D4B25644031F}" dt="2023-08-10T23:23:38.344" v="1759" actId="478"/>
          <ac:cxnSpMkLst>
            <pc:docMk/>
            <pc:sldMk cId="335288548" sldId="2076138248"/>
            <ac:cxnSpMk id="119" creationId="{9368E771-E3F4-29C0-76EB-95217A5A468F}"/>
          </ac:cxnSpMkLst>
        </pc:cxnChg>
        <pc:cxnChg chg="mod">
          <ac:chgData name="Rachel Profitt" userId="33e63d03-b0ce-4cee-8a7f-3417702ed3c2" providerId="ADAL" clId="{EE9520F7-2C32-429E-9A4C-D4B25644031F}" dt="2023-08-10T23:30:21.457" v="1822" actId="1582"/>
          <ac:cxnSpMkLst>
            <pc:docMk/>
            <pc:sldMk cId="335288548" sldId="2076138248"/>
            <ac:cxnSpMk id="120" creationId="{0C311324-5EFC-5026-6916-5B2D41B29F3E}"/>
          </ac:cxnSpMkLst>
        </pc:cxnChg>
        <pc:cxnChg chg="mod">
          <ac:chgData name="Rachel Profitt" userId="33e63d03-b0ce-4cee-8a7f-3417702ed3c2" providerId="ADAL" clId="{EE9520F7-2C32-429E-9A4C-D4B25644031F}" dt="2023-08-10T23:30:21.457" v="1822" actId="1582"/>
          <ac:cxnSpMkLst>
            <pc:docMk/>
            <pc:sldMk cId="335288548" sldId="2076138248"/>
            <ac:cxnSpMk id="121" creationId="{BCD56B1B-E16C-14DA-403D-34407FC9D5AB}"/>
          </ac:cxnSpMkLst>
        </pc:cxnChg>
        <pc:cxnChg chg="del">
          <ac:chgData name="Rachel Profitt" userId="33e63d03-b0ce-4cee-8a7f-3417702ed3c2" providerId="ADAL" clId="{EE9520F7-2C32-429E-9A4C-D4B25644031F}" dt="2023-08-10T23:26:06.060" v="1778" actId="478"/>
          <ac:cxnSpMkLst>
            <pc:docMk/>
            <pc:sldMk cId="335288548" sldId="2076138248"/>
            <ac:cxnSpMk id="124" creationId="{725451AB-277A-6836-C402-D7B2D841181D}"/>
          </ac:cxnSpMkLst>
        </pc:cxnChg>
        <pc:cxnChg chg="del mod">
          <ac:chgData name="Rachel Profitt" userId="33e63d03-b0ce-4cee-8a7f-3417702ed3c2" providerId="ADAL" clId="{EE9520F7-2C32-429E-9A4C-D4B25644031F}" dt="2023-08-10T23:22:28.337" v="1748" actId="478"/>
          <ac:cxnSpMkLst>
            <pc:docMk/>
            <pc:sldMk cId="335288548" sldId="2076138248"/>
            <ac:cxnSpMk id="127" creationId="{1288A657-67F0-34C3-9471-A4A6F5D8DFBE}"/>
          </ac:cxnSpMkLst>
        </pc:cxnChg>
        <pc:cxnChg chg="mod">
          <ac:chgData name="Rachel Profitt" userId="33e63d03-b0ce-4cee-8a7f-3417702ed3c2" providerId="ADAL" clId="{EE9520F7-2C32-429E-9A4C-D4B25644031F}" dt="2023-08-10T23:30:21.457" v="1822" actId="1582"/>
          <ac:cxnSpMkLst>
            <pc:docMk/>
            <pc:sldMk cId="335288548" sldId="2076138248"/>
            <ac:cxnSpMk id="138" creationId="{DE8E7261-BB33-33C6-F0B7-B069F0CE22A3}"/>
          </ac:cxnSpMkLst>
        </pc:cxnChg>
        <pc:cxnChg chg="del mod">
          <ac:chgData name="Rachel Profitt" userId="33e63d03-b0ce-4cee-8a7f-3417702ed3c2" providerId="ADAL" clId="{EE9520F7-2C32-429E-9A4C-D4B25644031F}" dt="2023-08-10T23:23:37.073" v="1758" actId="478"/>
          <ac:cxnSpMkLst>
            <pc:docMk/>
            <pc:sldMk cId="335288548" sldId="2076138248"/>
            <ac:cxnSpMk id="154" creationId="{F5125F51-E98B-8651-0E46-22CB0D5FAD3B}"/>
          </ac:cxnSpMkLst>
        </pc:cxnChg>
        <pc:cxnChg chg="del mod">
          <ac:chgData name="Rachel Profitt" userId="33e63d03-b0ce-4cee-8a7f-3417702ed3c2" providerId="ADAL" clId="{EE9520F7-2C32-429E-9A4C-D4B25644031F}" dt="2023-08-10T23:26:19.121" v="1781" actId="478"/>
          <ac:cxnSpMkLst>
            <pc:docMk/>
            <pc:sldMk cId="335288548" sldId="2076138248"/>
            <ac:cxnSpMk id="157" creationId="{F697FA46-6209-6851-975B-A1C108AAEB3F}"/>
          </ac:cxnSpMkLst>
        </pc:cxnChg>
        <pc:cxnChg chg="mod">
          <ac:chgData name="Rachel Profitt" userId="33e63d03-b0ce-4cee-8a7f-3417702ed3c2" providerId="ADAL" clId="{EE9520F7-2C32-429E-9A4C-D4B25644031F}" dt="2023-08-10T23:24:31.439" v="1764" actId="1076"/>
          <ac:cxnSpMkLst>
            <pc:docMk/>
            <pc:sldMk cId="335288548" sldId="2076138248"/>
            <ac:cxnSpMk id="159" creationId="{27B3F894-105B-0194-A1BE-F87A19A67C7A}"/>
          </ac:cxnSpMkLst>
        </pc:cxnChg>
        <pc:cxnChg chg="del mod">
          <ac:chgData name="Rachel Profitt" userId="33e63d03-b0ce-4cee-8a7f-3417702ed3c2" providerId="ADAL" clId="{EE9520F7-2C32-429E-9A4C-D4B25644031F}" dt="2023-08-10T23:27:21.389" v="1793" actId="478"/>
          <ac:cxnSpMkLst>
            <pc:docMk/>
            <pc:sldMk cId="335288548" sldId="2076138248"/>
            <ac:cxnSpMk id="161" creationId="{34B1433B-9C71-097E-1EED-5F3675CB64F3}"/>
          </ac:cxnSpMkLst>
        </pc:cxnChg>
        <pc:cxnChg chg="mod">
          <ac:chgData name="Rachel Profitt" userId="33e63d03-b0ce-4cee-8a7f-3417702ed3c2" providerId="ADAL" clId="{EE9520F7-2C32-429E-9A4C-D4B25644031F}" dt="2023-08-10T23:30:21.457" v="1822" actId="1582"/>
          <ac:cxnSpMkLst>
            <pc:docMk/>
            <pc:sldMk cId="335288548" sldId="2076138248"/>
            <ac:cxnSpMk id="164" creationId="{93C06812-9095-AB77-80F3-A57145190960}"/>
          </ac:cxnSpMkLst>
        </pc:cxnChg>
        <pc:cxnChg chg="mod">
          <ac:chgData name="Rachel Profitt" userId="33e63d03-b0ce-4cee-8a7f-3417702ed3c2" providerId="ADAL" clId="{EE9520F7-2C32-429E-9A4C-D4B25644031F}" dt="2023-08-10T23:30:21.457" v="1822" actId="1582"/>
          <ac:cxnSpMkLst>
            <pc:docMk/>
            <pc:sldMk cId="335288548" sldId="2076138248"/>
            <ac:cxnSpMk id="177" creationId="{51F7A0A9-D05D-7DF5-3A8E-C0A837A1F119}"/>
          </ac:cxnSpMkLst>
        </pc:cxnChg>
      </pc:sldChg>
      <pc:sldChg chg="modSp add mod">
        <pc:chgData name="Rachel Profitt" userId="33e63d03-b0ce-4cee-8a7f-3417702ed3c2" providerId="ADAL" clId="{EE9520F7-2C32-429E-9A4C-D4B25644031F}" dt="2023-08-10T23:40:04.200" v="1856" actId="1076"/>
        <pc:sldMkLst>
          <pc:docMk/>
          <pc:sldMk cId="3469214383" sldId="2076138249"/>
        </pc:sldMkLst>
        <pc:spChg chg="mod">
          <ac:chgData name="Rachel Profitt" userId="33e63d03-b0ce-4cee-8a7f-3417702ed3c2" providerId="ADAL" clId="{EE9520F7-2C32-429E-9A4C-D4B25644031F}" dt="2023-08-10T23:38:56.412" v="1843" actId="207"/>
          <ac:spMkLst>
            <pc:docMk/>
            <pc:sldMk cId="3469214383" sldId="2076138249"/>
            <ac:spMk id="2" creationId="{6EEDD435-D768-94D1-FA9B-6F7C4AA926A8}"/>
          </ac:spMkLst>
        </pc:spChg>
        <pc:spChg chg="mod">
          <ac:chgData name="Rachel Profitt" userId="33e63d03-b0ce-4cee-8a7f-3417702ed3c2" providerId="ADAL" clId="{EE9520F7-2C32-429E-9A4C-D4B25644031F}" dt="2023-08-10T23:38:56.412" v="1843" actId="207"/>
          <ac:spMkLst>
            <pc:docMk/>
            <pc:sldMk cId="3469214383" sldId="2076138249"/>
            <ac:spMk id="6" creationId="{649ED031-9097-73D1-D76F-D7CE05CB7012}"/>
          </ac:spMkLst>
        </pc:spChg>
        <pc:spChg chg="mod">
          <ac:chgData name="Rachel Profitt" userId="33e63d03-b0ce-4cee-8a7f-3417702ed3c2" providerId="ADAL" clId="{EE9520F7-2C32-429E-9A4C-D4B25644031F}" dt="2023-08-10T23:38:56.412" v="1843" actId="207"/>
          <ac:spMkLst>
            <pc:docMk/>
            <pc:sldMk cId="3469214383" sldId="2076138249"/>
            <ac:spMk id="10" creationId="{068ECC6D-56A1-8E3D-FAC3-209ECF6BBEEC}"/>
          </ac:spMkLst>
        </pc:spChg>
        <pc:spChg chg="mod">
          <ac:chgData name="Rachel Profitt" userId="33e63d03-b0ce-4cee-8a7f-3417702ed3c2" providerId="ADAL" clId="{EE9520F7-2C32-429E-9A4C-D4B25644031F}" dt="2023-08-10T23:38:56.412" v="1843" actId="207"/>
          <ac:spMkLst>
            <pc:docMk/>
            <pc:sldMk cId="3469214383" sldId="2076138249"/>
            <ac:spMk id="11" creationId="{5452E20F-CC11-35DA-0B82-67DAAB315533}"/>
          </ac:spMkLst>
        </pc:spChg>
        <pc:spChg chg="mod">
          <ac:chgData name="Rachel Profitt" userId="33e63d03-b0ce-4cee-8a7f-3417702ed3c2" providerId="ADAL" clId="{EE9520F7-2C32-429E-9A4C-D4B25644031F}" dt="2023-08-10T23:39:21.993" v="1848" actId="14100"/>
          <ac:spMkLst>
            <pc:docMk/>
            <pc:sldMk cId="3469214383" sldId="2076138249"/>
            <ac:spMk id="12" creationId="{733EF8ED-F4C6-8A22-739C-16673199C428}"/>
          </ac:spMkLst>
        </pc:spChg>
        <pc:spChg chg="mod">
          <ac:chgData name="Rachel Profitt" userId="33e63d03-b0ce-4cee-8a7f-3417702ed3c2" providerId="ADAL" clId="{EE9520F7-2C32-429E-9A4C-D4B25644031F}" dt="2023-08-10T23:38:56.412" v="1843" actId="207"/>
          <ac:spMkLst>
            <pc:docMk/>
            <pc:sldMk cId="3469214383" sldId="2076138249"/>
            <ac:spMk id="79" creationId="{77736FB1-D885-AE9C-2303-CA9240DC908F}"/>
          </ac:spMkLst>
        </pc:spChg>
        <pc:spChg chg="mod">
          <ac:chgData name="Rachel Profitt" userId="33e63d03-b0ce-4cee-8a7f-3417702ed3c2" providerId="ADAL" clId="{EE9520F7-2C32-429E-9A4C-D4B25644031F}" dt="2023-08-10T23:40:04.200" v="1856" actId="1076"/>
          <ac:spMkLst>
            <pc:docMk/>
            <pc:sldMk cId="3469214383" sldId="2076138249"/>
            <ac:spMk id="93" creationId="{D3C5829D-9BA9-0E09-DF70-C6BB0BD58981}"/>
          </ac:spMkLst>
        </pc:spChg>
        <pc:spChg chg="mod">
          <ac:chgData name="Rachel Profitt" userId="33e63d03-b0ce-4cee-8a7f-3417702ed3c2" providerId="ADAL" clId="{EE9520F7-2C32-429E-9A4C-D4B25644031F}" dt="2023-08-10T23:38:56.412" v="1843" actId="207"/>
          <ac:spMkLst>
            <pc:docMk/>
            <pc:sldMk cId="3469214383" sldId="2076138249"/>
            <ac:spMk id="96" creationId="{933830CD-C7EB-1769-C701-9E0568A12288}"/>
          </ac:spMkLst>
        </pc:spChg>
        <pc:spChg chg="mod">
          <ac:chgData name="Rachel Profitt" userId="33e63d03-b0ce-4cee-8a7f-3417702ed3c2" providerId="ADAL" clId="{EE9520F7-2C32-429E-9A4C-D4B25644031F}" dt="2023-08-10T23:39:33.322" v="1853" actId="1036"/>
          <ac:spMkLst>
            <pc:docMk/>
            <pc:sldMk cId="3469214383" sldId="2076138249"/>
            <ac:spMk id="98" creationId="{92803DB4-0AFA-48E9-DB3D-F1A7EBDCB888}"/>
          </ac:spMkLst>
        </pc:spChg>
        <pc:spChg chg="mod">
          <ac:chgData name="Rachel Profitt" userId="33e63d03-b0ce-4cee-8a7f-3417702ed3c2" providerId="ADAL" clId="{EE9520F7-2C32-429E-9A4C-D4B25644031F}" dt="2023-08-10T23:39:33.322" v="1853" actId="1036"/>
          <ac:spMkLst>
            <pc:docMk/>
            <pc:sldMk cId="3469214383" sldId="2076138249"/>
            <ac:spMk id="99" creationId="{943185E0-7A88-C443-B781-B91F19277AFD}"/>
          </ac:spMkLst>
        </pc:spChg>
        <pc:spChg chg="mod">
          <ac:chgData name="Rachel Profitt" userId="33e63d03-b0ce-4cee-8a7f-3417702ed3c2" providerId="ADAL" clId="{EE9520F7-2C32-429E-9A4C-D4B25644031F}" dt="2023-08-10T23:39:33.322" v="1853" actId="1036"/>
          <ac:spMkLst>
            <pc:docMk/>
            <pc:sldMk cId="3469214383" sldId="2076138249"/>
            <ac:spMk id="103" creationId="{F9C27996-6479-D252-639B-594F2BB9FF31}"/>
          </ac:spMkLst>
        </pc:spChg>
        <pc:spChg chg="mod">
          <ac:chgData name="Rachel Profitt" userId="33e63d03-b0ce-4cee-8a7f-3417702ed3c2" providerId="ADAL" clId="{EE9520F7-2C32-429E-9A4C-D4B25644031F}" dt="2023-08-10T23:39:33.322" v="1853" actId="1036"/>
          <ac:spMkLst>
            <pc:docMk/>
            <pc:sldMk cId="3469214383" sldId="2076138249"/>
            <ac:spMk id="107" creationId="{7AB530AB-7C79-3A83-2E86-F57DF268FADA}"/>
          </ac:spMkLst>
        </pc:spChg>
        <pc:spChg chg="mod">
          <ac:chgData name="Rachel Profitt" userId="33e63d03-b0ce-4cee-8a7f-3417702ed3c2" providerId="ADAL" clId="{EE9520F7-2C32-429E-9A4C-D4B25644031F}" dt="2023-08-10T23:38:56.412" v="1843" actId="207"/>
          <ac:spMkLst>
            <pc:docMk/>
            <pc:sldMk cId="3469214383" sldId="2076138249"/>
            <ac:spMk id="120" creationId="{45B63118-B414-3052-0173-9206B9E4400F}"/>
          </ac:spMkLst>
        </pc:spChg>
        <pc:cxnChg chg="mod">
          <ac:chgData name="Rachel Profitt" userId="33e63d03-b0ce-4cee-8a7f-3417702ed3c2" providerId="ADAL" clId="{EE9520F7-2C32-429E-9A4C-D4B25644031F}" dt="2023-08-10T23:40:04.200" v="1856" actId="1076"/>
          <ac:cxnSpMkLst>
            <pc:docMk/>
            <pc:sldMk cId="3469214383" sldId="2076138249"/>
            <ac:cxnSpMk id="37" creationId="{CF9D976F-A6A3-AA2D-FA63-B17999972A05}"/>
          </ac:cxnSpMkLst>
        </pc:cxnChg>
        <pc:cxnChg chg="mod">
          <ac:chgData name="Rachel Profitt" userId="33e63d03-b0ce-4cee-8a7f-3417702ed3c2" providerId="ADAL" clId="{EE9520F7-2C32-429E-9A4C-D4B25644031F}" dt="2023-08-10T23:40:04.200" v="1856" actId="1076"/>
          <ac:cxnSpMkLst>
            <pc:docMk/>
            <pc:sldMk cId="3469214383" sldId="2076138249"/>
            <ac:cxnSpMk id="57" creationId="{7DAD1CB3-CE0F-C93A-8BA2-098451F08FD3}"/>
          </ac:cxnSpMkLst>
        </pc:cxnChg>
        <pc:cxnChg chg="mod">
          <ac:chgData name="Rachel Profitt" userId="33e63d03-b0ce-4cee-8a7f-3417702ed3c2" providerId="ADAL" clId="{EE9520F7-2C32-429E-9A4C-D4B25644031F}" dt="2023-08-10T23:40:04.200" v="1856" actId="1076"/>
          <ac:cxnSpMkLst>
            <pc:docMk/>
            <pc:sldMk cId="3469214383" sldId="2076138249"/>
            <ac:cxnSpMk id="61" creationId="{8B18AD65-3352-DEA8-FABE-B75E00E8AE7F}"/>
          </ac:cxnSpMkLst>
        </pc:cxnChg>
        <pc:cxnChg chg="mod">
          <ac:chgData name="Rachel Profitt" userId="33e63d03-b0ce-4cee-8a7f-3417702ed3c2" providerId="ADAL" clId="{EE9520F7-2C32-429E-9A4C-D4B25644031F}" dt="2023-08-10T23:39:33.322" v="1853" actId="1036"/>
          <ac:cxnSpMkLst>
            <pc:docMk/>
            <pc:sldMk cId="3469214383" sldId="2076138249"/>
            <ac:cxnSpMk id="73" creationId="{B6C7BEA7-2A1E-495C-342A-532B7EF3C9CD}"/>
          </ac:cxnSpMkLst>
        </pc:cxnChg>
        <pc:cxnChg chg="mod">
          <ac:chgData name="Rachel Profitt" userId="33e63d03-b0ce-4cee-8a7f-3417702ed3c2" providerId="ADAL" clId="{EE9520F7-2C32-429E-9A4C-D4B25644031F}" dt="2023-08-10T23:39:33.322" v="1853" actId="1036"/>
          <ac:cxnSpMkLst>
            <pc:docMk/>
            <pc:sldMk cId="3469214383" sldId="2076138249"/>
            <ac:cxnSpMk id="105" creationId="{5A1901D4-3807-4622-FEB1-710D7B16C969}"/>
          </ac:cxnSpMkLst>
        </pc:cxnChg>
        <pc:cxnChg chg="mod">
          <ac:chgData name="Rachel Profitt" userId="33e63d03-b0ce-4cee-8a7f-3417702ed3c2" providerId="ADAL" clId="{EE9520F7-2C32-429E-9A4C-D4B25644031F}" dt="2023-08-10T23:39:33.322" v="1853" actId="1036"/>
          <ac:cxnSpMkLst>
            <pc:docMk/>
            <pc:sldMk cId="3469214383" sldId="2076138249"/>
            <ac:cxnSpMk id="111" creationId="{D761BB11-867C-9432-5A71-8555F2CF5D6C}"/>
          </ac:cxnSpMkLst>
        </pc:cxnChg>
        <pc:cxnChg chg="mod">
          <ac:chgData name="Rachel Profitt" userId="33e63d03-b0ce-4cee-8a7f-3417702ed3c2" providerId="ADAL" clId="{EE9520F7-2C32-429E-9A4C-D4B25644031F}" dt="2023-08-10T23:39:33.322" v="1853" actId="1036"/>
          <ac:cxnSpMkLst>
            <pc:docMk/>
            <pc:sldMk cId="3469214383" sldId="2076138249"/>
            <ac:cxnSpMk id="157" creationId="{3424A798-B3F0-E95A-5AB5-2EEF34521948}"/>
          </ac:cxnSpMkLst>
        </pc:cxnChg>
      </pc:sldChg>
    </pc:docChg>
  </pc:docChgLst>
  <pc:docChgLst>
    <pc:chgData name="Lalitha C" userId="S::lalithac@microsoft.com::dd32494c-348b-4c0a-9d6d-c3ddf3152402" providerId="AD" clId="Web-{B02B9A6C-18DC-4A89-81E5-75AA073FB5CC}"/>
    <pc:docChg chg="modSld">
      <pc:chgData name="Lalitha C" userId="S::lalithac@microsoft.com::dd32494c-348b-4c0a-9d6d-c3ddf3152402" providerId="AD" clId="Web-{B02B9A6C-18DC-4A89-81E5-75AA073FB5CC}" dt="2023-04-11T22:30:50.646" v="0" actId="14100"/>
      <pc:docMkLst>
        <pc:docMk/>
      </pc:docMkLst>
      <pc:sldChg chg="modSp">
        <pc:chgData name="Lalitha C" userId="S::lalithac@microsoft.com::dd32494c-348b-4c0a-9d6d-c3ddf3152402" providerId="AD" clId="Web-{B02B9A6C-18DC-4A89-81E5-75AA073FB5CC}" dt="2023-04-11T22:30:50.646" v="0" actId="14100"/>
        <pc:sldMkLst>
          <pc:docMk/>
          <pc:sldMk cId="1271451233" sldId="2076138244"/>
        </pc:sldMkLst>
        <pc:graphicFrameChg chg="mod">
          <ac:chgData name="Lalitha C" userId="S::lalithac@microsoft.com::dd32494c-348b-4c0a-9d6d-c3ddf3152402" providerId="AD" clId="Web-{B02B9A6C-18DC-4A89-81E5-75AA073FB5CC}" dt="2023-04-11T22:30:50.646" v="0" actId="14100"/>
          <ac:graphicFrameMkLst>
            <pc:docMk/>
            <pc:sldMk cId="1271451233" sldId="2076138244"/>
            <ac:graphicFrameMk id="2" creationId="{BB00BB58-6378-5751-7743-7F0F64512170}"/>
          </ac:graphicFrameMkLst>
        </pc:graphicFrameChg>
      </pc:sldChg>
    </pc:docChg>
  </pc:docChgLst>
  <pc:docChgLst>
    <pc:chgData name="Lalitha C" userId="S::lalithac@microsoft.com::dd32494c-348b-4c0a-9d6d-c3ddf3152402" providerId="AD" clId="Web-{A50A38EF-8D97-46B8-BDA5-8A6524520ED3}"/>
    <pc:docChg chg="modSld">
      <pc:chgData name="Lalitha C" userId="S::lalithac@microsoft.com::dd32494c-348b-4c0a-9d6d-c3ddf3152402" providerId="AD" clId="Web-{A50A38EF-8D97-46B8-BDA5-8A6524520ED3}" dt="2023-04-11T21:44:44.403" v="156" actId="20577"/>
      <pc:docMkLst>
        <pc:docMk/>
      </pc:docMkLst>
      <pc:sldChg chg="modSp">
        <pc:chgData name="Lalitha C" userId="S::lalithac@microsoft.com::dd32494c-348b-4c0a-9d6d-c3ddf3152402" providerId="AD" clId="Web-{A50A38EF-8D97-46B8-BDA5-8A6524520ED3}" dt="2023-04-11T21:44:44.403" v="156" actId="20577"/>
        <pc:sldMkLst>
          <pc:docMk/>
          <pc:sldMk cId="1271451233" sldId="2076138244"/>
        </pc:sldMkLst>
        <pc:graphicFrameChg chg="modGraphic">
          <ac:chgData name="Lalitha C" userId="S::lalithac@microsoft.com::dd32494c-348b-4c0a-9d6d-c3ddf3152402" providerId="AD" clId="Web-{A50A38EF-8D97-46B8-BDA5-8A6524520ED3}" dt="2023-04-11T21:44:44.403" v="156" actId="20577"/>
          <ac:graphicFrameMkLst>
            <pc:docMk/>
            <pc:sldMk cId="1271451233" sldId="2076138244"/>
            <ac:graphicFrameMk id="2" creationId="{BB00BB58-6378-5751-7743-7F0F64512170}"/>
          </ac:graphicFrameMkLst>
        </pc:graphicFrameChg>
      </pc:sldChg>
    </pc:docChg>
  </pc:docChgLst>
  <pc:docChgLst>
    <pc:chgData name="Lalitha C" userId="S::lalithac@microsoft.com::dd32494c-348b-4c0a-9d6d-c3ddf3152402" providerId="AD" clId="Web-{238BF791-1C58-4DEE-9FBB-A72934C0E2A8}"/>
    <pc:docChg chg="modSld">
      <pc:chgData name="Lalitha C" userId="S::lalithac@microsoft.com::dd32494c-348b-4c0a-9d6d-c3ddf3152402" providerId="AD" clId="Web-{238BF791-1C58-4DEE-9FBB-A72934C0E2A8}" dt="2023-04-11T21:27:29.380" v="4" actId="20577"/>
      <pc:docMkLst>
        <pc:docMk/>
      </pc:docMkLst>
      <pc:sldChg chg="modSp">
        <pc:chgData name="Lalitha C" userId="S::lalithac@microsoft.com::dd32494c-348b-4c0a-9d6d-c3ddf3152402" providerId="AD" clId="Web-{238BF791-1C58-4DEE-9FBB-A72934C0E2A8}" dt="2023-04-11T21:27:29.380" v="4" actId="20577"/>
        <pc:sldMkLst>
          <pc:docMk/>
          <pc:sldMk cId="1461724430" sldId="2076138241"/>
        </pc:sldMkLst>
        <pc:spChg chg="mod">
          <ac:chgData name="Lalitha C" userId="S::lalithac@microsoft.com::dd32494c-348b-4c0a-9d6d-c3ddf3152402" providerId="AD" clId="Web-{238BF791-1C58-4DEE-9FBB-A72934C0E2A8}" dt="2023-04-11T21:27:29.380" v="4" actId="20577"/>
          <ac:spMkLst>
            <pc:docMk/>
            <pc:sldMk cId="1461724430" sldId="2076138241"/>
            <ac:spMk id="27" creationId="{67CDA03E-FC28-1AAD-3C00-4939B4EC6DB4}"/>
          </ac:spMkLst>
        </pc:spChg>
      </pc:sldChg>
      <pc:sldChg chg="modSp">
        <pc:chgData name="Lalitha C" userId="S::lalithac@microsoft.com::dd32494c-348b-4c0a-9d6d-c3ddf3152402" providerId="AD" clId="Web-{238BF791-1C58-4DEE-9FBB-A72934C0E2A8}" dt="2023-04-11T21:25:45.627" v="0" actId="1076"/>
        <pc:sldMkLst>
          <pc:docMk/>
          <pc:sldMk cId="1797999038" sldId="2076138243"/>
        </pc:sldMkLst>
        <pc:cxnChg chg="mod">
          <ac:chgData name="Lalitha C" userId="S::lalithac@microsoft.com::dd32494c-348b-4c0a-9d6d-c3ddf3152402" providerId="AD" clId="Web-{238BF791-1C58-4DEE-9FBB-A72934C0E2A8}" dt="2023-04-11T21:25:45.627" v="0" actId="1076"/>
          <ac:cxnSpMkLst>
            <pc:docMk/>
            <pc:sldMk cId="1797999038" sldId="2076138243"/>
            <ac:cxnSpMk id="183" creationId="{E3D7E647-9C44-0B39-649B-1ACA3B86639B}"/>
          </ac:cxnSpMkLst>
        </pc:cxnChg>
      </pc:sldChg>
    </pc:docChg>
  </pc:docChgLst>
  <pc:docChgLst>
    <pc:chgData name="Rachel Profitt" userId="33e63d03-b0ce-4cee-8a7f-3417702ed3c2" providerId="ADAL" clId="{AD348D10-A3EF-4C8A-A2E4-6C705FBB6E85}"/>
    <pc:docChg chg="undo custSel addSld delSld modSld addSection delSection modSection">
      <pc:chgData name="Rachel Profitt" userId="33e63d03-b0ce-4cee-8a7f-3417702ed3c2" providerId="ADAL" clId="{AD348D10-A3EF-4C8A-A2E4-6C705FBB6E85}" dt="2023-12-01T20:03:52.324" v="25" actId="20577"/>
      <pc:docMkLst>
        <pc:docMk/>
      </pc:docMkLst>
      <pc:sldChg chg="del">
        <pc:chgData name="Rachel Profitt" userId="33e63d03-b0ce-4cee-8a7f-3417702ed3c2" providerId="ADAL" clId="{AD348D10-A3EF-4C8A-A2E4-6C705FBB6E85}" dt="2023-12-01T20:02:39.798" v="19" actId="18676"/>
        <pc:sldMkLst>
          <pc:docMk/>
          <pc:sldMk cId="1797999038" sldId="2076138243"/>
        </pc:sldMkLst>
      </pc:sldChg>
      <pc:sldChg chg="add del">
        <pc:chgData name="Rachel Profitt" userId="33e63d03-b0ce-4cee-8a7f-3417702ed3c2" providerId="ADAL" clId="{AD348D10-A3EF-4C8A-A2E4-6C705FBB6E85}" dt="2023-12-01T19:50:02.344" v="3" actId="47"/>
        <pc:sldMkLst>
          <pc:docMk/>
          <pc:sldMk cId="1271451233" sldId="2076138244"/>
        </pc:sldMkLst>
      </pc:sldChg>
      <pc:sldChg chg="add del">
        <pc:chgData name="Rachel Profitt" userId="33e63d03-b0ce-4cee-8a7f-3417702ed3c2" providerId="ADAL" clId="{AD348D10-A3EF-4C8A-A2E4-6C705FBB6E85}" dt="2023-12-01T19:59:24.996" v="15"/>
        <pc:sldMkLst>
          <pc:docMk/>
          <pc:sldMk cId="2402273930" sldId="2076138245"/>
        </pc:sldMkLst>
      </pc:sldChg>
      <pc:sldChg chg="add del">
        <pc:chgData name="Rachel Profitt" userId="33e63d03-b0ce-4cee-8a7f-3417702ed3c2" providerId="ADAL" clId="{AD348D10-A3EF-4C8A-A2E4-6C705FBB6E85}" dt="2023-12-01T19:50:01.575" v="2" actId="47"/>
        <pc:sldMkLst>
          <pc:docMk/>
          <pc:sldMk cId="587921025" sldId="2076138246"/>
        </pc:sldMkLst>
      </pc:sldChg>
      <pc:sldChg chg="del">
        <pc:chgData name="Rachel Profitt" userId="33e63d03-b0ce-4cee-8a7f-3417702ed3c2" providerId="ADAL" clId="{AD348D10-A3EF-4C8A-A2E4-6C705FBB6E85}" dt="2023-12-01T19:58:10.864" v="11" actId="18676"/>
        <pc:sldMkLst>
          <pc:docMk/>
          <pc:sldMk cId="335288548" sldId="2076138248"/>
        </pc:sldMkLst>
      </pc:sldChg>
      <pc:sldChg chg="del">
        <pc:chgData name="Rachel Profitt" userId="33e63d03-b0ce-4cee-8a7f-3417702ed3c2" providerId="ADAL" clId="{AD348D10-A3EF-4C8A-A2E4-6C705FBB6E85}" dt="2023-12-01T20:02:42.772" v="20" actId="18676"/>
        <pc:sldMkLst>
          <pc:docMk/>
          <pc:sldMk cId="3469214383" sldId="2076138249"/>
        </pc:sldMkLst>
      </pc:sldChg>
      <pc:sldChg chg="add">
        <pc:chgData name="Rachel Profitt" userId="33e63d03-b0ce-4cee-8a7f-3417702ed3c2" providerId="ADAL" clId="{AD348D10-A3EF-4C8A-A2E4-6C705FBB6E85}" dt="2023-12-01T19:57:38.070" v="10"/>
        <pc:sldMkLst>
          <pc:docMk/>
          <pc:sldMk cId="170666199" sldId="2076138252"/>
        </pc:sldMkLst>
      </pc:sldChg>
      <pc:sldChg chg="delCm">
        <pc:chgData name="Rachel Profitt" userId="33e63d03-b0ce-4cee-8a7f-3417702ed3c2" providerId="ADAL" clId="{AD348D10-A3EF-4C8A-A2E4-6C705FBB6E85}" dt="2023-12-01T20:01:55.599" v="18"/>
        <pc:sldMkLst>
          <pc:docMk/>
          <pc:sldMk cId="2243388791" sldId="2076138253"/>
        </pc:sldMkLst>
        <pc:extLst>
          <p:ext xmlns:p="http://schemas.openxmlformats.org/presentationml/2006/main" uri="{D6D511B9-2390-475A-947B-AFAB55BFBCF1}">
            <pc226:cmChg xmlns:pc226="http://schemas.microsoft.com/office/powerpoint/2022/06/main/command" chg="del">
              <pc226:chgData name="Rachel Profitt" userId="33e63d03-b0ce-4cee-8a7f-3417702ed3c2" providerId="ADAL" clId="{AD348D10-A3EF-4C8A-A2E4-6C705FBB6E85}" dt="2023-12-01T20:01:55.599" v="18"/>
              <pc2:cmMkLst xmlns:pc2="http://schemas.microsoft.com/office/powerpoint/2019/9/main/command">
                <pc:docMk/>
                <pc:sldMk cId="2243388791" sldId="2076138253"/>
                <pc2:cmMk id="{07BDA916-9C09-43E2-8CFB-793B7B4FD057}"/>
              </pc2:cmMkLst>
            </pc226:cmChg>
          </p:ext>
        </pc:extLst>
      </pc:sldChg>
      <pc:sldChg chg="modSp add mod">
        <pc:chgData name="Rachel Profitt" userId="33e63d03-b0ce-4cee-8a7f-3417702ed3c2" providerId="ADAL" clId="{AD348D10-A3EF-4C8A-A2E4-6C705FBB6E85}" dt="2023-12-01T20:03:52.324" v="25" actId="20577"/>
        <pc:sldMkLst>
          <pc:docMk/>
          <pc:sldMk cId="1403101698" sldId="2076138254"/>
        </pc:sldMkLst>
        <pc:spChg chg="mod">
          <ac:chgData name="Rachel Profitt" userId="33e63d03-b0ce-4cee-8a7f-3417702ed3c2" providerId="ADAL" clId="{AD348D10-A3EF-4C8A-A2E4-6C705FBB6E85}" dt="2023-12-01T20:03:50.182" v="24" actId="14100"/>
          <ac:spMkLst>
            <pc:docMk/>
            <pc:sldMk cId="1403101698" sldId="2076138254"/>
            <ac:spMk id="86" creationId="{FB284989-0736-2F28-6CEE-3E1117B403FF}"/>
          </ac:spMkLst>
        </pc:spChg>
        <pc:spChg chg="mod">
          <ac:chgData name="Rachel Profitt" userId="33e63d03-b0ce-4cee-8a7f-3417702ed3c2" providerId="ADAL" clId="{AD348D10-A3EF-4C8A-A2E4-6C705FBB6E85}" dt="2023-12-01T20:03:50.182" v="24" actId="14100"/>
          <ac:spMkLst>
            <pc:docMk/>
            <pc:sldMk cId="1403101698" sldId="2076138254"/>
            <ac:spMk id="87" creationId="{F9B52265-3956-181B-0916-77CD7A47489B}"/>
          </ac:spMkLst>
        </pc:spChg>
        <pc:spChg chg="mod">
          <ac:chgData name="Rachel Profitt" userId="33e63d03-b0ce-4cee-8a7f-3417702ed3c2" providerId="ADAL" clId="{AD348D10-A3EF-4C8A-A2E4-6C705FBB6E85}" dt="2023-12-01T20:03:50.182" v="24" actId="14100"/>
          <ac:spMkLst>
            <pc:docMk/>
            <pc:sldMk cId="1403101698" sldId="2076138254"/>
            <ac:spMk id="96" creationId="{933830CD-C7EB-1769-C701-9E0568A12288}"/>
          </ac:spMkLst>
        </pc:spChg>
        <pc:spChg chg="mod">
          <ac:chgData name="Rachel Profitt" userId="33e63d03-b0ce-4cee-8a7f-3417702ed3c2" providerId="ADAL" clId="{AD348D10-A3EF-4C8A-A2E4-6C705FBB6E85}" dt="2023-12-01T20:03:50.182" v="24" actId="14100"/>
          <ac:spMkLst>
            <pc:docMk/>
            <pc:sldMk cId="1403101698" sldId="2076138254"/>
            <ac:spMk id="205" creationId="{0E022AFE-22AD-CBB6-B440-7C53D4785A65}"/>
          </ac:spMkLst>
        </pc:spChg>
        <pc:spChg chg="mod">
          <ac:chgData name="Rachel Profitt" userId="33e63d03-b0ce-4cee-8a7f-3417702ed3c2" providerId="ADAL" clId="{AD348D10-A3EF-4C8A-A2E4-6C705FBB6E85}" dt="2023-12-01T20:03:52.324" v="25" actId="20577"/>
          <ac:spMkLst>
            <pc:docMk/>
            <pc:sldMk cId="1403101698" sldId="2076138254"/>
            <ac:spMk id="206" creationId="{496546F3-C463-D5CF-D022-5D44D706817C}"/>
          </ac:spMkLst>
        </pc:spChg>
        <pc:spChg chg="mod">
          <ac:chgData name="Rachel Profitt" userId="33e63d03-b0ce-4cee-8a7f-3417702ed3c2" providerId="ADAL" clId="{AD348D10-A3EF-4C8A-A2E4-6C705FBB6E85}" dt="2023-12-01T20:03:50.182" v="24" actId="14100"/>
          <ac:spMkLst>
            <pc:docMk/>
            <pc:sldMk cId="1403101698" sldId="2076138254"/>
            <ac:spMk id="231" creationId="{6003B7B7-B243-332D-D274-9849F918DF46}"/>
          </ac:spMkLst>
        </pc:spChg>
        <pc:cxnChg chg="mod">
          <ac:chgData name="Rachel Profitt" userId="33e63d03-b0ce-4cee-8a7f-3417702ed3c2" providerId="ADAL" clId="{AD348D10-A3EF-4C8A-A2E4-6C705FBB6E85}" dt="2023-12-01T20:03:50.182" v="24" actId="14100"/>
          <ac:cxnSpMkLst>
            <pc:docMk/>
            <pc:sldMk cId="1403101698" sldId="2076138254"/>
            <ac:cxnSpMk id="8" creationId="{4A1497B7-400F-3AB3-2FD1-D24DD8BD4987}"/>
          </ac:cxnSpMkLst>
        </pc:cxnChg>
        <pc:cxnChg chg="mod">
          <ac:chgData name="Rachel Profitt" userId="33e63d03-b0ce-4cee-8a7f-3417702ed3c2" providerId="ADAL" clId="{AD348D10-A3EF-4C8A-A2E4-6C705FBB6E85}" dt="2023-12-01T20:03:50.182" v="24" actId="14100"/>
          <ac:cxnSpMkLst>
            <pc:docMk/>
            <pc:sldMk cId="1403101698" sldId="2076138254"/>
            <ac:cxnSpMk id="27" creationId="{D8F633A2-1ECC-27A0-C359-8F742BB5A198}"/>
          </ac:cxnSpMkLst>
        </pc:cxnChg>
        <pc:cxnChg chg="mod">
          <ac:chgData name="Rachel Profitt" userId="33e63d03-b0ce-4cee-8a7f-3417702ed3c2" providerId="ADAL" clId="{AD348D10-A3EF-4C8A-A2E4-6C705FBB6E85}" dt="2023-12-01T20:03:50.182" v="24" actId="14100"/>
          <ac:cxnSpMkLst>
            <pc:docMk/>
            <pc:sldMk cId="1403101698" sldId="2076138254"/>
            <ac:cxnSpMk id="29" creationId="{38F1E1E0-90B9-013A-E2E3-BA3FDDF5FB37}"/>
          </ac:cxnSpMkLst>
        </pc:cxnChg>
        <pc:cxnChg chg="mod">
          <ac:chgData name="Rachel Profitt" userId="33e63d03-b0ce-4cee-8a7f-3417702ed3c2" providerId="ADAL" clId="{AD348D10-A3EF-4C8A-A2E4-6C705FBB6E85}" dt="2023-12-01T20:03:50.182" v="24" actId="14100"/>
          <ac:cxnSpMkLst>
            <pc:docMk/>
            <pc:sldMk cId="1403101698" sldId="2076138254"/>
            <ac:cxnSpMk id="31" creationId="{379E0EE0-D06C-A666-1785-E349BB71889E}"/>
          </ac:cxnSpMkLst>
        </pc:cxnChg>
        <pc:cxnChg chg="mod">
          <ac:chgData name="Rachel Profitt" userId="33e63d03-b0ce-4cee-8a7f-3417702ed3c2" providerId="ADAL" clId="{AD348D10-A3EF-4C8A-A2E4-6C705FBB6E85}" dt="2023-12-01T20:03:50.182" v="24" actId="14100"/>
          <ac:cxnSpMkLst>
            <pc:docMk/>
            <pc:sldMk cId="1403101698" sldId="2076138254"/>
            <ac:cxnSpMk id="33" creationId="{39B45291-F378-004E-F331-17504DEE6863}"/>
          </ac:cxnSpMkLst>
        </pc:cxnChg>
        <pc:cxnChg chg="mod">
          <ac:chgData name="Rachel Profitt" userId="33e63d03-b0ce-4cee-8a7f-3417702ed3c2" providerId="ADAL" clId="{AD348D10-A3EF-4C8A-A2E4-6C705FBB6E85}" dt="2023-12-01T20:03:50.182" v="24" actId="14100"/>
          <ac:cxnSpMkLst>
            <pc:docMk/>
            <pc:sldMk cId="1403101698" sldId="2076138254"/>
            <ac:cxnSpMk id="35" creationId="{D6C97586-6686-2662-9F82-CC7BADB02BAD}"/>
          </ac:cxnSpMkLst>
        </pc:cxnChg>
        <pc:cxnChg chg="mod">
          <ac:chgData name="Rachel Profitt" userId="33e63d03-b0ce-4cee-8a7f-3417702ed3c2" providerId="ADAL" clId="{AD348D10-A3EF-4C8A-A2E4-6C705FBB6E85}" dt="2023-12-01T20:03:50.182" v="24" actId="14100"/>
          <ac:cxnSpMkLst>
            <pc:docMk/>
            <pc:sldMk cId="1403101698" sldId="2076138254"/>
            <ac:cxnSpMk id="74" creationId="{FC2EF46F-C37C-47FA-A796-2A1DCDD0A0D8}"/>
          </ac:cxnSpMkLst>
        </pc:cxnChg>
        <pc:cxnChg chg="mod">
          <ac:chgData name="Rachel Profitt" userId="33e63d03-b0ce-4cee-8a7f-3417702ed3c2" providerId="ADAL" clId="{AD348D10-A3EF-4C8A-A2E4-6C705FBB6E85}" dt="2023-12-01T20:03:50.182" v="24" actId="14100"/>
          <ac:cxnSpMkLst>
            <pc:docMk/>
            <pc:sldMk cId="1403101698" sldId="2076138254"/>
            <ac:cxnSpMk id="75" creationId="{2434CB3E-4914-E9C3-46F7-B8C81F7659EE}"/>
          </ac:cxnSpMkLst>
        </pc:cxnChg>
        <pc:cxnChg chg="mod">
          <ac:chgData name="Rachel Profitt" userId="33e63d03-b0ce-4cee-8a7f-3417702ed3c2" providerId="ADAL" clId="{AD348D10-A3EF-4C8A-A2E4-6C705FBB6E85}" dt="2023-12-01T20:03:50.182" v="24" actId="14100"/>
          <ac:cxnSpMkLst>
            <pc:docMk/>
            <pc:sldMk cId="1403101698" sldId="2076138254"/>
            <ac:cxnSpMk id="134" creationId="{05CE8AF9-A94E-9854-D70F-0AEFD8EE4E15}"/>
          </ac:cxnSpMkLst>
        </pc:cxnChg>
        <pc:cxnChg chg="mod">
          <ac:chgData name="Rachel Profitt" userId="33e63d03-b0ce-4cee-8a7f-3417702ed3c2" providerId="ADAL" clId="{AD348D10-A3EF-4C8A-A2E4-6C705FBB6E85}" dt="2023-12-01T20:03:50.182" v="24" actId="14100"/>
          <ac:cxnSpMkLst>
            <pc:docMk/>
            <pc:sldMk cId="1403101698" sldId="2076138254"/>
            <ac:cxnSpMk id="177" creationId="{CC92C46A-79E5-7581-038C-8273F3CC8967}"/>
          </ac:cxnSpMkLst>
        </pc:cxnChg>
        <pc:cxnChg chg="mod">
          <ac:chgData name="Rachel Profitt" userId="33e63d03-b0ce-4cee-8a7f-3417702ed3c2" providerId="ADAL" clId="{AD348D10-A3EF-4C8A-A2E4-6C705FBB6E85}" dt="2023-12-01T20:03:50.182" v="24" actId="14100"/>
          <ac:cxnSpMkLst>
            <pc:docMk/>
            <pc:sldMk cId="1403101698" sldId="2076138254"/>
            <ac:cxnSpMk id="199" creationId="{25541139-4A68-AFC6-4870-87E903E3F9DD}"/>
          </ac:cxnSpMkLst>
        </pc:cxnChg>
        <pc:cxnChg chg="mod">
          <ac:chgData name="Rachel Profitt" userId="33e63d03-b0ce-4cee-8a7f-3417702ed3c2" providerId="ADAL" clId="{AD348D10-A3EF-4C8A-A2E4-6C705FBB6E85}" dt="2023-12-01T20:03:50.182" v="24" actId="14100"/>
          <ac:cxnSpMkLst>
            <pc:docMk/>
            <pc:sldMk cId="1403101698" sldId="2076138254"/>
            <ac:cxnSpMk id="245" creationId="{037AC55E-C3BD-CAC1-57E7-671144711A81}"/>
          </ac:cxnSpMkLst>
        </pc:cxnChg>
        <pc:cxnChg chg="mod">
          <ac:chgData name="Rachel Profitt" userId="33e63d03-b0ce-4cee-8a7f-3417702ed3c2" providerId="ADAL" clId="{AD348D10-A3EF-4C8A-A2E4-6C705FBB6E85}" dt="2023-12-01T20:03:50.182" v="24" actId="14100"/>
          <ac:cxnSpMkLst>
            <pc:docMk/>
            <pc:sldMk cId="1403101698" sldId="2076138254"/>
            <ac:cxnSpMk id="297" creationId="{C6FE7E7D-6B9A-BF23-0A7A-C92580305596}"/>
          </ac:cxnSpMkLst>
        </pc:cxnChg>
      </pc:sldChg>
    </pc:docChg>
  </pc:docChgLst>
  <pc:docChgLst>
    <pc:chgData name="Martin Walker" userId="S::marwalke@microsoft.com::721a3ccf-1433-4533-a011-8b62f2a349d1" providerId="AD" clId="Web-{3D80764C-7446-4DD8-855B-B6D59BB36858}"/>
    <pc:docChg chg="modSld">
      <pc:chgData name="Martin Walker" userId="S::marwalke@microsoft.com::721a3ccf-1433-4533-a011-8b62f2a349d1" providerId="AD" clId="Web-{3D80764C-7446-4DD8-855B-B6D59BB36858}" dt="2023-04-12T07:25:04.058" v="79" actId="14100"/>
      <pc:docMkLst>
        <pc:docMk/>
      </pc:docMkLst>
      <pc:sldChg chg="addSp delSp modSp">
        <pc:chgData name="Martin Walker" userId="S::marwalke@microsoft.com::721a3ccf-1433-4533-a011-8b62f2a349d1" providerId="AD" clId="Web-{3D80764C-7446-4DD8-855B-B6D59BB36858}" dt="2023-04-12T07:25:04.058" v="79" actId="14100"/>
        <pc:sldMkLst>
          <pc:docMk/>
          <pc:sldMk cId="1461724430" sldId="2076138241"/>
        </pc:sldMkLst>
        <pc:spChg chg="mod">
          <ac:chgData name="Martin Walker" userId="S::marwalke@microsoft.com::721a3ccf-1433-4533-a011-8b62f2a349d1" providerId="AD" clId="Web-{3D80764C-7446-4DD8-855B-B6D59BB36858}" dt="2023-04-12T07:21:14.283" v="62" actId="20577"/>
          <ac:spMkLst>
            <pc:docMk/>
            <pc:sldMk cId="1461724430" sldId="2076138241"/>
            <ac:spMk id="98" creationId="{92803DB4-0AFA-48E9-DB3D-F1A7EBDCB888}"/>
          </ac:spMkLst>
        </pc:spChg>
        <pc:cxnChg chg="add del mod">
          <ac:chgData name="Martin Walker" userId="S::marwalke@microsoft.com::721a3ccf-1433-4533-a011-8b62f2a349d1" providerId="AD" clId="Web-{3D80764C-7446-4DD8-855B-B6D59BB36858}" dt="2023-04-12T07:07:54.119" v="14"/>
          <ac:cxnSpMkLst>
            <pc:docMk/>
            <pc:sldMk cId="1461724430" sldId="2076138241"/>
            <ac:cxnSpMk id="4" creationId="{3212C639-9723-57CA-434C-8437B23EE9B9}"/>
          </ac:cxnSpMkLst>
        </pc:cxnChg>
        <pc:cxnChg chg="add del mod">
          <ac:chgData name="Martin Walker" userId="S::marwalke@microsoft.com::721a3ccf-1433-4533-a011-8b62f2a349d1" providerId="AD" clId="Web-{3D80764C-7446-4DD8-855B-B6D59BB36858}" dt="2023-04-12T07:11:53.034" v="21"/>
          <ac:cxnSpMkLst>
            <pc:docMk/>
            <pc:sldMk cId="1461724430" sldId="2076138241"/>
            <ac:cxnSpMk id="5" creationId="{DD8133D6-BBDE-0C20-B857-B312ACFBB4F7}"/>
          </ac:cxnSpMkLst>
        </pc:cxnChg>
        <pc:cxnChg chg="add del mod">
          <ac:chgData name="Martin Walker" userId="S::marwalke@microsoft.com::721a3ccf-1433-4533-a011-8b62f2a349d1" providerId="AD" clId="Web-{3D80764C-7446-4DD8-855B-B6D59BB36858}" dt="2023-04-12T07:15:12.305" v="45"/>
          <ac:cxnSpMkLst>
            <pc:docMk/>
            <pc:sldMk cId="1461724430" sldId="2076138241"/>
            <ac:cxnSpMk id="6" creationId="{77E0E2FA-3A73-8A98-5BF9-769D8EC7546C}"/>
          </ac:cxnSpMkLst>
        </pc:cxnChg>
        <pc:cxnChg chg="add del mod">
          <ac:chgData name="Martin Walker" userId="S::marwalke@microsoft.com::721a3ccf-1433-4533-a011-8b62f2a349d1" providerId="AD" clId="Web-{3D80764C-7446-4DD8-855B-B6D59BB36858}" dt="2023-04-12T07:17:58.591" v="57"/>
          <ac:cxnSpMkLst>
            <pc:docMk/>
            <pc:sldMk cId="1461724430" sldId="2076138241"/>
            <ac:cxnSpMk id="8" creationId="{E69DE3EB-90BF-FF0E-C238-DEF372027B4C}"/>
          </ac:cxnSpMkLst>
        </pc:cxnChg>
        <pc:cxnChg chg="add mod">
          <ac:chgData name="Martin Walker" userId="S::marwalke@microsoft.com::721a3ccf-1433-4533-a011-8b62f2a349d1" providerId="AD" clId="Web-{3D80764C-7446-4DD8-855B-B6D59BB36858}" dt="2023-04-12T07:19:53.031" v="61" actId="14100"/>
          <ac:cxnSpMkLst>
            <pc:docMk/>
            <pc:sldMk cId="1461724430" sldId="2076138241"/>
            <ac:cxnSpMk id="16" creationId="{D9D8BFBC-D096-9640-ADFE-93338844C29B}"/>
          </ac:cxnSpMkLst>
        </pc:cxnChg>
        <pc:cxnChg chg="add mod">
          <ac:chgData name="Martin Walker" userId="S::marwalke@microsoft.com::721a3ccf-1433-4533-a011-8b62f2a349d1" providerId="AD" clId="Web-{3D80764C-7446-4DD8-855B-B6D59BB36858}" dt="2023-04-12T07:25:04.058" v="79" actId="14100"/>
          <ac:cxnSpMkLst>
            <pc:docMk/>
            <pc:sldMk cId="1461724430" sldId="2076138241"/>
            <ac:cxnSpMk id="17" creationId="{61ECC224-13B0-63D4-6A2C-BB0564467C2E}"/>
          </ac:cxnSpMkLst>
        </pc:cxnChg>
        <pc:cxnChg chg="mod">
          <ac:chgData name="Martin Walker" userId="S::marwalke@microsoft.com::721a3ccf-1433-4533-a011-8b62f2a349d1" providerId="AD" clId="Web-{3D80764C-7446-4DD8-855B-B6D59BB36858}" dt="2023-04-12T07:17:28.230" v="52" actId="1076"/>
          <ac:cxnSpMkLst>
            <pc:docMk/>
            <pc:sldMk cId="1461724430" sldId="2076138241"/>
            <ac:cxnSpMk id="77" creationId="{61910CBF-AB36-506F-3B5B-886E59A2770B}"/>
          </ac:cxnSpMkLst>
        </pc:cxnChg>
        <pc:cxnChg chg="mod">
          <ac:chgData name="Martin Walker" userId="S::marwalke@microsoft.com::721a3ccf-1433-4533-a011-8b62f2a349d1" providerId="AD" clId="Web-{3D80764C-7446-4DD8-855B-B6D59BB36858}" dt="2023-04-12T07:11:01.189" v="20" actId="1076"/>
          <ac:cxnSpMkLst>
            <pc:docMk/>
            <pc:sldMk cId="1461724430" sldId="2076138241"/>
            <ac:cxnSpMk id="89" creationId="{F9CEFD88-8DA6-4C3F-CF44-CC7374411980}"/>
          </ac:cxnSpMkLst>
        </pc:cxnChg>
        <pc:cxnChg chg="mod">
          <ac:chgData name="Martin Walker" userId="S::marwalke@microsoft.com::721a3ccf-1433-4533-a011-8b62f2a349d1" providerId="AD" clId="Web-{3D80764C-7446-4DD8-855B-B6D59BB36858}" dt="2023-04-12T07:15:05.680" v="44" actId="1076"/>
          <ac:cxnSpMkLst>
            <pc:docMk/>
            <pc:sldMk cId="1461724430" sldId="2076138241"/>
            <ac:cxnSpMk id="97" creationId="{EE4BE1F1-F365-6EC6-D987-622B0AB11CED}"/>
          </ac:cxnSpMkLst>
        </pc:cxnChg>
      </pc:sldChg>
    </pc:docChg>
  </pc:docChgLst>
  <pc:docChgLst>
    <pc:chgData name="Lalitha C" userId="dd32494c-348b-4c0a-9d6d-c3ddf3152402" providerId="ADAL" clId="{76EEE8B5-E880-4511-9CA6-BF10ECE70D40}"/>
    <pc:docChg chg="undo custSel addSld delSld modSld">
      <pc:chgData name="Lalitha C" userId="dd32494c-348b-4c0a-9d6d-c3ddf3152402" providerId="ADAL" clId="{76EEE8B5-E880-4511-9CA6-BF10ECE70D40}" dt="2023-04-16T05:21:05.780" v="157" actId="1076"/>
      <pc:docMkLst>
        <pc:docMk/>
      </pc:docMkLst>
      <pc:sldChg chg="addSp modSp mod">
        <pc:chgData name="Lalitha C" userId="dd32494c-348b-4c0a-9d6d-c3ddf3152402" providerId="ADAL" clId="{76EEE8B5-E880-4511-9CA6-BF10ECE70D40}" dt="2023-04-14T19:58:59.667" v="45"/>
        <pc:sldMkLst>
          <pc:docMk/>
          <pc:sldMk cId="1461724430" sldId="2076138241"/>
        </pc:sldMkLst>
        <pc:spChg chg="mod">
          <ac:chgData name="Lalitha C" userId="dd32494c-348b-4c0a-9d6d-c3ddf3152402" providerId="ADAL" clId="{76EEE8B5-E880-4511-9CA6-BF10ECE70D40}" dt="2023-04-14T03:55:34.929" v="10" actId="14100"/>
          <ac:spMkLst>
            <pc:docMk/>
            <pc:sldMk cId="1461724430" sldId="2076138241"/>
            <ac:spMk id="14" creationId="{CD01E738-6656-CA86-5D6A-21E6FE2532F4}"/>
          </ac:spMkLst>
        </pc:spChg>
        <pc:spChg chg="mod">
          <ac:chgData name="Lalitha C" userId="dd32494c-348b-4c0a-9d6d-c3ddf3152402" providerId="ADAL" clId="{76EEE8B5-E880-4511-9CA6-BF10ECE70D40}" dt="2023-04-12T22:47:13.024" v="2" actId="14100"/>
          <ac:spMkLst>
            <pc:docMk/>
            <pc:sldMk cId="1461724430" sldId="2076138241"/>
            <ac:spMk id="20" creationId="{F3AF1995-D171-16E3-A11F-351815AE0980}"/>
          </ac:spMkLst>
        </pc:spChg>
        <pc:spChg chg="mod">
          <ac:chgData name="Lalitha C" userId="dd32494c-348b-4c0a-9d6d-c3ddf3152402" providerId="ADAL" clId="{76EEE8B5-E880-4511-9CA6-BF10ECE70D40}" dt="2023-04-14T03:55:06.731" v="4" actId="1076"/>
          <ac:spMkLst>
            <pc:docMk/>
            <pc:sldMk cId="1461724430" sldId="2076138241"/>
            <ac:spMk id="158" creationId="{18E42D95-20EA-8A94-096E-421E3035CA8B}"/>
          </ac:spMkLst>
        </pc:spChg>
        <pc:picChg chg="add mod">
          <ac:chgData name="Lalitha C" userId="dd32494c-348b-4c0a-9d6d-c3ddf3152402" providerId="ADAL" clId="{76EEE8B5-E880-4511-9CA6-BF10ECE70D40}" dt="2023-04-14T19:58:59.667" v="45"/>
          <ac:picMkLst>
            <pc:docMk/>
            <pc:sldMk cId="1461724430" sldId="2076138241"/>
            <ac:picMk id="30" creationId="{84124064-11E6-0F41-7325-3A52761C6896}"/>
          </ac:picMkLst>
        </pc:picChg>
        <pc:cxnChg chg="mod">
          <ac:chgData name="Lalitha C" userId="dd32494c-348b-4c0a-9d6d-c3ddf3152402" providerId="ADAL" clId="{76EEE8B5-E880-4511-9CA6-BF10ECE70D40}" dt="2023-04-12T22:47:13.024" v="2" actId="14100"/>
          <ac:cxnSpMkLst>
            <pc:docMk/>
            <pc:sldMk cId="1461724430" sldId="2076138241"/>
            <ac:cxnSpMk id="41" creationId="{5EEF45E5-6315-976E-049C-8684F2C2D6A7}"/>
          </ac:cxnSpMkLst>
        </pc:cxnChg>
        <pc:cxnChg chg="mod">
          <ac:chgData name="Lalitha C" userId="dd32494c-348b-4c0a-9d6d-c3ddf3152402" providerId="ADAL" clId="{76EEE8B5-E880-4511-9CA6-BF10ECE70D40}" dt="2023-04-12T22:47:13.024" v="2" actId="14100"/>
          <ac:cxnSpMkLst>
            <pc:docMk/>
            <pc:sldMk cId="1461724430" sldId="2076138241"/>
            <ac:cxnSpMk id="43" creationId="{0F57826C-3DC2-3EE7-69CF-832190F26371}"/>
          </ac:cxnSpMkLst>
        </pc:cxnChg>
        <pc:cxnChg chg="mod">
          <ac:chgData name="Lalitha C" userId="dd32494c-348b-4c0a-9d6d-c3ddf3152402" providerId="ADAL" clId="{76EEE8B5-E880-4511-9CA6-BF10ECE70D40}" dt="2023-04-12T22:47:13.024" v="2" actId="14100"/>
          <ac:cxnSpMkLst>
            <pc:docMk/>
            <pc:sldMk cId="1461724430" sldId="2076138241"/>
            <ac:cxnSpMk id="46" creationId="{40D531E9-BA0D-A3D3-05BB-90C64C595D81}"/>
          </ac:cxnSpMkLst>
        </pc:cxnChg>
        <pc:cxnChg chg="mod">
          <ac:chgData name="Lalitha C" userId="dd32494c-348b-4c0a-9d6d-c3ddf3152402" providerId="ADAL" clId="{76EEE8B5-E880-4511-9CA6-BF10ECE70D40}" dt="2023-04-12T22:47:13.024" v="2" actId="14100"/>
          <ac:cxnSpMkLst>
            <pc:docMk/>
            <pc:sldMk cId="1461724430" sldId="2076138241"/>
            <ac:cxnSpMk id="50" creationId="{12313204-A2C6-8395-B84D-9DEF9F9884DB}"/>
          </ac:cxnSpMkLst>
        </pc:cxnChg>
        <pc:cxnChg chg="mod">
          <ac:chgData name="Lalitha C" userId="dd32494c-348b-4c0a-9d6d-c3ddf3152402" providerId="ADAL" clId="{76EEE8B5-E880-4511-9CA6-BF10ECE70D40}" dt="2023-04-12T22:47:13.024" v="2" actId="14100"/>
          <ac:cxnSpMkLst>
            <pc:docMk/>
            <pc:sldMk cId="1461724430" sldId="2076138241"/>
            <ac:cxnSpMk id="52" creationId="{90A5EC45-B5AA-6707-5630-2C297608607B}"/>
          </ac:cxnSpMkLst>
        </pc:cxnChg>
        <pc:cxnChg chg="mod">
          <ac:chgData name="Lalitha C" userId="dd32494c-348b-4c0a-9d6d-c3ddf3152402" providerId="ADAL" clId="{76EEE8B5-E880-4511-9CA6-BF10ECE70D40}" dt="2023-04-14T06:42:17.851" v="15" actId="14100"/>
          <ac:cxnSpMkLst>
            <pc:docMk/>
            <pc:sldMk cId="1461724430" sldId="2076138241"/>
            <ac:cxnSpMk id="55" creationId="{CAD46D7C-B9CD-450F-4204-56DC155A6C57}"/>
          </ac:cxnSpMkLst>
        </pc:cxnChg>
        <pc:cxnChg chg="mod">
          <ac:chgData name="Lalitha C" userId="dd32494c-348b-4c0a-9d6d-c3ddf3152402" providerId="ADAL" clId="{76EEE8B5-E880-4511-9CA6-BF10ECE70D40}" dt="2023-04-12T22:47:13.024" v="2" actId="14100"/>
          <ac:cxnSpMkLst>
            <pc:docMk/>
            <pc:sldMk cId="1461724430" sldId="2076138241"/>
            <ac:cxnSpMk id="57" creationId="{6CC07F93-EEBB-521E-98B2-7D63591BB5C6}"/>
          </ac:cxnSpMkLst>
        </pc:cxnChg>
        <pc:cxnChg chg="mod">
          <ac:chgData name="Lalitha C" userId="dd32494c-348b-4c0a-9d6d-c3ddf3152402" providerId="ADAL" clId="{76EEE8B5-E880-4511-9CA6-BF10ECE70D40}" dt="2023-04-14T03:55:06.731" v="4" actId="1076"/>
          <ac:cxnSpMkLst>
            <pc:docMk/>
            <pc:sldMk cId="1461724430" sldId="2076138241"/>
            <ac:cxnSpMk id="59" creationId="{2B2EE18D-C9B1-7588-EBF2-1750255F7894}"/>
          </ac:cxnSpMkLst>
        </pc:cxnChg>
        <pc:cxnChg chg="mod">
          <ac:chgData name="Lalitha C" userId="dd32494c-348b-4c0a-9d6d-c3ddf3152402" providerId="ADAL" clId="{76EEE8B5-E880-4511-9CA6-BF10ECE70D40}" dt="2023-04-14T16:33:46.029" v="39" actId="14100"/>
          <ac:cxnSpMkLst>
            <pc:docMk/>
            <pc:sldMk cId="1461724430" sldId="2076138241"/>
            <ac:cxnSpMk id="69" creationId="{412799F6-7F99-9CDA-FED3-BBDDD02A01F3}"/>
          </ac:cxnSpMkLst>
        </pc:cxnChg>
        <pc:cxnChg chg="mod">
          <ac:chgData name="Lalitha C" userId="dd32494c-348b-4c0a-9d6d-c3ddf3152402" providerId="ADAL" clId="{76EEE8B5-E880-4511-9CA6-BF10ECE70D40}" dt="2023-04-14T03:55:06.731" v="4" actId="1076"/>
          <ac:cxnSpMkLst>
            <pc:docMk/>
            <pc:sldMk cId="1461724430" sldId="2076138241"/>
            <ac:cxnSpMk id="75" creationId="{7C01CA14-FEC1-5609-C55E-F649EB7FDBBE}"/>
          </ac:cxnSpMkLst>
        </pc:cxnChg>
        <pc:cxnChg chg="mod">
          <ac:chgData name="Lalitha C" userId="dd32494c-348b-4c0a-9d6d-c3ddf3152402" providerId="ADAL" clId="{76EEE8B5-E880-4511-9CA6-BF10ECE70D40}" dt="2023-04-14T07:07:50.752" v="23" actId="14100"/>
          <ac:cxnSpMkLst>
            <pc:docMk/>
            <pc:sldMk cId="1461724430" sldId="2076138241"/>
            <ac:cxnSpMk id="77" creationId="{61910CBF-AB36-506F-3B5B-886E59A2770B}"/>
          </ac:cxnSpMkLst>
        </pc:cxnChg>
        <pc:cxnChg chg="mod">
          <ac:chgData name="Lalitha C" userId="dd32494c-348b-4c0a-9d6d-c3ddf3152402" providerId="ADAL" clId="{76EEE8B5-E880-4511-9CA6-BF10ECE70D40}" dt="2023-04-14T19:54:47.364" v="41" actId="14100"/>
          <ac:cxnSpMkLst>
            <pc:docMk/>
            <pc:sldMk cId="1461724430" sldId="2076138241"/>
            <ac:cxnSpMk id="79" creationId="{F8C639EB-4784-812E-8477-5B22E9F594EE}"/>
          </ac:cxnSpMkLst>
        </pc:cxnChg>
        <pc:cxnChg chg="mod">
          <ac:chgData name="Lalitha C" userId="dd32494c-348b-4c0a-9d6d-c3ddf3152402" providerId="ADAL" clId="{76EEE8B5-E880-4511-9CA6-BF10ECE70D40}" dt="2023-04-14T07:07:59.472" v="24" actId="14100"/>
          <ac:cxnSpMkLst>
            <pc:docMk/>
            <pc:sldMk cId="1461724430" sldId="2076138241"/>
            <ac:cxnSpMk id="81" creationId="{79C15136-FD57-E5FE-6E3F-B011C16DF15B}"/>
          </ac:cxnSpMkLst>
        </pc:cxnChg>
        <pc:cxnChg chg="mod">
          <ac:chgData name="Lalitha C" userId="dd32494c-348b-4c0a-9d6d-c3ddf3152402" providerId="ADAL" clId="{76EEE8B5-E880-4511-9CA6-BF10ECE70D40}" dt="2023-04-14T16:32:50.364" v="38" actId="14100"/>
          <ac:cxnSpMkLst>
            <pc:docMk/>
            <pc:sldMk cId="1461724430" sldId="2076138241"/>
            <ac:cxnSpMk id="97" creationId="{EE4BE1F1-F365-6EC6-D987-622B0AB11CED}"/>
          </ac:cxnSpMkLst>
        </pc:cxnChg>
        <pc:cxnChg chg="mod">
          <ac:chgData name="Lalitha C" userId="dd32494c-348b-4c0a-9d6d-c3ddf3152402" providerId="ADAL" clId="{76EEE8B5-E880-4511-9CA6-BF10ECE70D40}" dt="2023-04-14T07:09:45.677" v="27" actId="14100"/>
          <ac:cxnSpMkLst>
            <pc:docMk/>
            <pc:sldMk cId="1461724430" sldId="2076138241"/>
            <ac:cxnSpMk id="127" creationId="{66C9AD65-03D4-7E00-A75F-98BAE26299D7}"/>
          </ac:cxnSpMkLst>
        </pc:cxnChg>
        <pc:cxnChg chg="mod">
          <ac:chgData name="Lalitha C" userId="dd32494c-348b-4c0a-9d6d-c3ddf3152402" providerId="ADAL" clId="{76EEE8B5-E880-4511-9CA6-BF10ECE70D40}" dt="2023-04-14T07:09:54.931" v="28" actId="14100"/>
          <ac:cxnSpMkLst>
            <pc:docMk/>
            <pc:sldMk cId="1461724430" sldId="2076138241"/>
            <ac:cxnSpMk id="131" creationId="{00D037E2-A098-A20A-9D58-B3AB4183B0D2}"/>
          </ac:cxnSpMkLst>
        </pc:cxnChg>
        <pc:cxnChg chg="mod">
          <ac:chgData name="Lalitha C" userId="dd32494c-348b-4c0a-9d6d-c3ddf3152402" providerId="ADAL" clId="{76EEE8B5-E880-4511-9CA6-BF10ECE70D40}" dt="2023-04-14T06:41:28.206" v="13" actId="14100"/>
          <ac:cxnSpMkLst>
            <pc:docMk/>
            <pc:sldMk cId="1461724430" sldId="2076138241"/>
            <ac:cxnSpMk id="137" creationId="{874D4274-07D4-F59D-3FCA-7182C2500833}"/>
          </ac:cxnSpMkLst>
        </pc:cxnChg>
        <pc:cxnChg chg="mod">
          <ac:chgData name="Lalitha C" userId="dd32494c-348b-4c0a-9d6d-c3ddf3152402" providerId="ADAL" clId="{76EEE8B5-E880-4511-9CA6-BF10ECE70D40}" dt="2023-04-14T03:55:06.731" v="4" actId="1076"/>
          <ac:cxnSpMkLst>
            <pc:docMk/>
            <pc:sldMk cId="1461724430" sldId="2076138241"/>
            <ac:cxnSpMk id="177" creationId="{01DF4D75-A78C-746C-A334-603D4A345292}"/>
          </ac:cxnSpMkLst>
        </pc:cxnChg>
        <pc:cxnChg chg="mod">
          <ac:chgData name="Lalitha C" userId="dd32494c-348b-4c0a-9d6d-c3ddf3152402" providerId="ADAL" clId="{76EEE8B5-E880-4511-9CA6-BF10ECE70D40}" dt="2023-04-14T03:55:34.929" v="10" actId="14100"/>
          <ac:cxnSpMkLst>
            <pc:docMk/>
            <pc:sldMk cId="1461724430" sldId="2076138241"/>
            <ac:cxnSpMk id="274" creationId="{6986B72F-99C4-9FF6-4D62-A137D1FCAA7B}"/>
          </ac:cxnSpMkLst>
        </pc:cxnChg>
      </pc:sldChg>
      <pc:sldChg chg="addSp modSp">
        <pc:chgData name="Lalitha C" userId="dd32494c-348b-4c0a-9d6d-c3ddf3152402" providerId="ADAL" clId="{76EEE8B5-E880-4511-9CA6-BF10ECE70D40}" dt="2023-04-14T19:58:53.511" v="43"/>
        <pc:sldMkLst>
          <pc:docMk/>
          <pc:sldMk cId="1797999038" sldId="2076138243"/>
        </pc:sldMkLst>
        <pc:picChg chg="add mod">
          <ac:chgData name="Lalitha C" userId="dd32494c-348b-4c0a-9d6d-c3ddf3152402" providerId="ADAL" clId="{76EEE8B5-E880-4511-9CA6-BF10ECE70D40}" dt="2023-04-14T19:58:53.511" v="43"/>
          <ac:picMkLst>
            <pc:docMk/>
            <pc:sldMk cId="1797999038" sldId="2076138243"/>
            <ac:picMk id="2" creationId="{9F19A8CC-195F-1284-B74A-837FC6CD63AD}"/>
          </ac:picMkLst>
        </pc:picChg>
      </pc:sldChg>
      <pc:sldChg chg="addSp delSp modSp add mod">
        <pc:chgData name="Lalitha C" userId="dd32494c-348b-4c0a-9d6d-c3ddf3152402" providerId="ADAL" clId="{76EEE8B5-E880-4511-9CA6-BF10ECE70D40}" dt="2023-04-15T23:21:48.118" v="73" actId="14100"/>
        <pc:sldMkLst>
          <pc:docMk/>
          <pc:sldMk cId="427664001" sldId="2076138245"/>
        </pc:sldMkLst>
        <pc:spChg chg="mod">
          <ac:chgData name="Lalitha C" userId="dd32494c-348b-4c0a-9d6d-c3ddf3152402" providerId="ADAL" clId="{76EEE8B5-E880-4511-9CA6-BF10ECE70D40}" dt="2023-04-14T20:00:29.963" v="55" actId="14100"/>
          <ac:spMkLst>
            <pc:docMk/>
            <pc:sldMk cId="427664001" sldId="2076138245"/>
            <ac:spMk id="19" creationId="{A2FFC6D7-5D38-5E33-6428-FDF533532D97}"/>
          </ac:spMkLst>
        </pc:spChg>
        <pc:spChg chg="mod">
          <ac:chgData name="Lalitha C" userId="dd32494c-348b-4c0a-9d6d-c3ddf3152402" providerId="ADAL" clId="{76EEE8B5-E880-4511-9CA6-BF10ECE70D40}" dt="2023-04-15T23:21:48.118" v="73" actId="14100"/>
          <ac:spMkLst>
            <pc:docMk/>
            <pc:sldMk cId="427664001" sldId="2076138245"/>
            <ac:spMk id="252" creationId="{2C7190D4-8FD5-D68D-862F-549CB8A85D90}"/>
          </ac:spMkLst>
        </pc:spChg>
        <pc:cxnChg chg="mod">
          <ac:chgData name="Lalitha C" userId="dd32494c-348b-4c0a-9d6d-c3ddf3152402" providerId="ADAL" clId="{76EEE8B5-E880-4511-9CA6-BF10ECE70D40}" dt="2023-04-14T20:00:29.963" v="55" actId="14100"/>
          <ac:cxnSpMkLst>
            <pc:docMk/>
            <pc:sldMk cId="427664001" sldId="2076138245"/>
            <ac:cxnSpMk id="69" creationId="{412799F6-7F99-9CDA-FED3-BBDDD02A01F3}"/>
          </ac:cxnSpMkLst>
        </pc:cxnChg>
        <pc:cxnChg chg="mod">
          <ac:chgData name="Lalitha C" userId="dd32494c-348b-4c0a-9d6d-c3ddf3152402" providerId="ADAL" clId="{76EEE8B5-E880-4511-9CA6-BF10ECE70D40}" dt="2023-04-14T20:00:29.963" v="55" actId="14100"/>
          <ac:cxnSpMkLst>
            <pc:docMk/>
            <pc:sldMk cId="427664001" sldId="2076138245"/>
            <ac:cxnSpMk id="71" creationId="{44F8394D-7C22-7C5E-1F00-A7FE1EA4C5C6}"/>
          </ac:cxnSpMkLst>
        </pc:cxnChg>
        <pc:cxnChg chg="mod">
          <ac:chgData name="Lalitha C" userId="dd32494c-348b-4c0a-9d6d-c3ddf3152402" providerId="ADAL" clId="{76EEE8B5-E880-4511-9CA6-BF10ECE70D40}" dt="2023-04-15T23:19:29.618" v="67" actId="14100"/>
          <ac:cxnSpMkLst>
            <pc:docMk/>
            <pc:sldMk cId="427664001" sldId="2076138245"/>
            <ac:cxnSpMk id="77" creationId="{61910CBF-AB36-506F-3B5B-886E59A2770B}"/>
          </ac:cxnSpMkLst>
        </pc:cxnChg>
        <pc:cxnChg chg="mod">
          <ac:chgData name="Lalitha C" userId="dd32494c-348b-4c0a-9d6d-c3ddf3152402" providerId="ADAL" clId="{76EEE8B5-E880-4511-9CA6-BF10ECE70D40}" dt="2023-04-15T23:20:57.951" v="72" actId="14100"/>
          <ac:cxnSpMkLst>
            <pc:docMk/>
            <pc:sldMk cId="427664001" sldId="2076138245"/>
            <ac:cxnSpMk id="79" creationId="{F8C639EB-4784-812E-8477-5B22E9F594EE}"/>
          </ac:cxnSpMkLst>
        </pc:cxnChg>
        <pc:cxnChg chg="mod">
          <ac:chgData name="Lalitha C" userId="dd32494c-348b-4c0a-9d6d-c3ddf3152402" providerId="ADAL" clId="{76EEE8B5-E880-4511-9CA6-BF10ECE70D40}" dt="2023-04-15T23:18:53.429" v="63" actId="14100"/>
          <ac:cxnSpMkLst>
            <pc:docMk/>
            <pc:sldMk cId="427664001" sldId="2076138245"/>
            <ac:cxnSpMk id="81" creationId="{79C15136-FD57-E5FE-6E3F-B011C16DF15B}"/>
          </ac:cxnSpMkLst>
        </pc:cxnChg>
        <pc:cxnChg chg="mod">
          <ac:chgData name="Lalitha C" userId="dd32494c-348b-4c0a-9d6d-c3ddf3152402" providerId="ADAL" clId="{76EEE8B5-E880-4511-9CA6-BF10ECE70D40}" dt="2023-04-14T20:00:01.182" v="51" actId="14100"/>
          <ac:cxnSpMkLst>
            <pc:docMk/>
            <pc:sldMk cId="427664001" sldId="2076138245"/>
            <ac:cxnSpMk id="91" creationId="{F58A2C00-7E38-1CE4-C9FE-3209621857E9}"/>
          </ac:cxnSpMkLst>
        </pc:cxnChg>
        <pc:cxnChg chg="mod">
          <ac:chgData name="Lalitha C" userId="dd32494c-348b-4c0a-9d6d-c3ddf3152402" providerId="ADAL" clId="{76EEE8B5-E880-4511-9CA6-BF10ECE70D40}" dt="2023-04-14T20:00:28.351" v="53" actId="1076"/>
          <ac:cxnSpMkLst>
            <pc:docMk/>
            <pc:sldMk cId="427664001" sldId="2076138245"/>
            <ac:cxnSpMk id="97" creationId="{EE4BE1F1-F365-6EC6-D987-622B0AB11CED}"/>
          </ac:cxnSpMkLst>
        </pc:cxnChg>
        <pc:cxnChg chg="mod">
          <ac:chgData name="Lalitha C" userId="dd32494c-348b-4c0a-9d6d-c3ddf3152402" providerId="ADAL" clId="{76EEE8B5-E880-4511-9CA6-BF10ECE70D40}" dt="2023-04-15T23:20:01.325" v="70" actId="14100"/>
          <ac:cxnSpMkLst>
            <pc:docMk/>
            <pc:sldMk cId="427664001" sldId="2076138245"/>
            <ac:cxnSpMk id="127" creationId="{66C9AD65-03D4-7E00-A75F-98BAE26299D7}"/>
          </ac:cxnSpMkLst>
        </pc:cxnChg>
        <pc:cxnChg chg="mod">
          <ac:chgData name="Lalitha C" userId="dd32494c-348b-4c0a-9d6d-c3ddf3152402" providerId="ADAL" clId="{76EEE8B5-E880-4511-9CA6-BF10ECE70D40}" dt="2023-04-14T07:13:12.391" v="35" actId="14100"/>
          <ac:cxnSpMkLst>
            <pc:docMk/>
            <pc:sldMk cId="427664001" sldId="2076138245"/>
            <ac:cxnSpMk id="131" creationId="{00D037E2-A098-A20A-9D58-B3AB4183B0D2}"/>
          </ac:cxnSpMkLst>
        </pc:cxnChg>
        <pc:cxnChg chg="add del mod">
          <ac:chgData name="Lalitha C" userId="dd32494c-348b-4c0a-9d6d-c3ddf3152402" providerId="ADAL" clId="{76EEE8B5-E880-4511-9CA6-BF10ECE70D40}" dt="2023-04-14T20:01:33.226" v="62" actId="14100"/>
          <ac:cxnSpMkLst>
            <pc:docMk/>
            <pc:sldMk cId="427664001" sldId="2076138245"/>
            <ac:cxnSpMk id="137" creationId="{874D4274-07D4-F59D-3FCA-7182C2500833}"/>
          </ac:cxnSpMkLst>
        </pc:cxnChg>
      </pc:sldChg>
      <pc:sldChg chg="addSp delSp modSp add mod">
        <pc:chgData name="Lalitha C" userId="dd32494c-348b-4c0a-9d6d-c3ddf3152402" providerId="ADAL" clId="{76EEE8B5-E880-4511-9CA6-BF10ECE70D40}" dt="2023-04-16T05:21:05.780" v="157" actId="1076"/>
        <pc:sldMkLst>
          <pc:docMk/>
          <pc:sldMk cId="587921025" sldId="2076138246"/>
        </pc:sldMkLst>
        <pc:spChg chg="mod">
          <ac:chgData name="Lalitha C" userId="dd32494c-348b-4c0a-9d6d-c3ddf3152402" providerId="ADAL" clId="{76EEE8B5-E880-4511-9CA6-BF10ECE70D40}" dt="2023-04-15T23:36:52.923" v="92" actId="14100"/>
          <ac:spMkLst>
            <pc:docMk/>
            <pc:sldMk cId="587921025" sldId="2076138246"/>
            <ac:spMk id="14" creationId="{CD01E738-6656-CA86-5D6A-21E6FE2532F4}"/>
          </ac:spMkLst>
        </pc:spChg>
        <pc:spChg chg="mod">
          <ac:chgData name="Lalitha C" userId="dd32494c-348b-4c0a-9d6d-c3ddf3152402" providerId="ADAL" clId="{76EEE8B5-E880-4511-9CA6-BF10ECE70D40}" dt="2023-04-15T23:37:11.757" v="94" actId="1076"/>
          <ac:spMkLst>
            <pc:docMk/>
            <pc:sldMk cId="587921025" sldId="2076138246"/>
            <ac:spMk id="252" creationId="{2C7190D4-8FD5-D68D-862F-549CB8A85D90}"/>
          </ac:spMkLst>
        </pc:spChg>
        <pc:cxnChg chg="add del mod">
          <ac:chgData name="Lalitha C" userId="dd32494c-348b-4c0a-9d6d-c3ddf3152402" providerId="ADAL" clId="{76EEE8B5-E880-4511-9CA6-BF10ECE70D40}" dt="2023-04-15T23:25:33.782" v="78" actId="478"/>
          <ac:cxnSpMkLst>
            <pc:docMk/>
            <pc:sldMk cId="587921025" sldId="2076138246"/>
            <ac:cxnSpMk id="5" creationId="{D8F60CF2-D641-852F-9FB3-0AFB11E39CB2}"/>
          </ac:cxnSpMkLst>
        </pc:cxnChg>
        <pc:cxnChg chg="add del mod">
          <ac:chgData name="Lalitha C" userId="dd32494c-348b-4c0a-9d6d-c3ddf3152402" providerId="ADAL" clId="{76EEE8B5-E880-4511-9CA6-BF10ECE70D40}" dt="2023-04-15T23:26:29.730" v="82" actId="11529"/>
          <ac:cxnSpMkLst>
            <pc:docMk/>
            <pc:sldMk cId="587921025" sldId="2076138246"/>
            <ac:cxnSpMk id="8" creationId="{79498E4A-A93C-B068-2590-03F67131B677}"/>
          </ac:cxnSpMkLst>
        </pc:cxnChg>
        <pc:cxnChg chg="mod">
          <ac:chgData name="Lalitha C" userId="dd32494c-348b-4c0a-9d6d-c3ddf3152402" providerId="ADAL" clId="{76EEE8B5-E880-4511-9CA6-BF10ECE70D40}" dt="2023-04-15T23:42:28.409" v="114" actId="14100"/>
          <ac:cxnSpMkLst>
            <pc:docMk/>
            <pc:sldMk cId="587921025" sldId="2076138246"/>
            <ac:cxnSpMk id="17" creationId="{61ECC224-13B0-63D4-6A2C-BB0564467C2E}"/>
          </ac:cxnSpMkLst>
        </pc:cxnChg>
        <pc:cxnChg chg="add del mod">
          <ac:chgData name="Lalitha C" userId="dd32494c-348b-4c0a-9d6d-c3ddf3152402" providerId="ADAL" clId="{76EEE8B5-E880-4511-9CA6-BF10ECE70D40}" dt="2023-04-15T23:27:54.748" v="85" actId="478"/>
          <ac:cxnSpMkLst>
            <pc:docMk/>
            <pc:sldMk cId="587921025" sldId="2076138246"/>
            <ac:cxnSpMk id="30" creationId="{BC3DA026-059F-219A-463F-51E75E6F5DA2}"/>
          </ac:cxnSpMkLst>
        </pc:cxnChg>
        <pc:cxnChg chg="add del mod">
          <ac:chgData name="Lalitha C" userId="dd32494c-348b-4c0a-9d6d-c3ddf3152402" providerId="ADAL" clId="{76EEE8B5-E880-4511-9CA6-BF10ECE70D40}" dt="2023-04-15T23:38:59.355" v="100" actId="11529"/>
          <ac:cxnSpMkLst>
            <pc:docMk/>
            <pc:sldMk cId="587921025" sldId="2076138246"/>
            <ac:cxnSpMk id="45" creationId="{B569B1A1-F057-7A89-4BF1-01861D1992F8}"/>
          </ac:cxnSpMkLst>
        </pc:cxnChg>
        <pc:cxnChg chg="add del mod">
          <ac:chgData name="Lalitha C" userId="dd32494c-348b-4c0a-9d6d-c3ddf3152402" providerId="ADAL" clId="{76EEE8B5-E880-4511-9CA6-BF10ECE70D40}" dt="2023-04-15T23:39:30.733" v="104" actId="478"/>
          <ac:cxnSpMkLst>
            <pc:docMk/>
            <pc:sldMk cId="587921025" sldId="2076138246"/>
            <ac:cxnSpMk id="51" creationId="{0BCCD25F-1E58-F99C-7F87-989E2AD70B7D}"/>
          </ac:cxnSpMkLst>
        </pc:cxnChg>
        <pc:cxnChg chg="mod">
          <ac:chgData name="Lalitha C" userId="dd32494c-348b-4c0a-9d6d-c3ddf3152402" providerId="ADAL" clId="{76EEE8B5-E880-4511-9CA6-BF10ECE70D40}" dt="2023-04-15T23:39:22.233" v="102" actId="1076"/>
          <ac:cxnSpMkLst>
            <pc:docMk/>
            <pc:sldMk cId="587921025" sldId="2076138246"/>
            <ac:cxnSpMk id="55" creationId="{CAD46D7C-B9CD-450F-4204-56DC155A6C57}"/>
          </ac:cxnSpMkLst>
        </pc:cxnChg>
        <pc:cxnChg chg="add del mod">
          <ac:chgData name="Lalitha C" userId="dd32494c-348b-4c0a-9d6d-c3ddf3152402" providerId="ADAL" clId="{76EEE8B5-E880-4511-9CA6-BF10ECE70D40}" dt="2023-04-15T23:40:19.308" v="106" actId="478"/>
          <ac:cxnSpMkLst>
            <pc:docMk/>
            <pc:sldMk cId="587921025" sldId="2076138246"/>
            <ac:cxnSpMk id="56" creationId="{7858E1A8-A04A-DB27-8568-27372E4DA647}"/>
          </ac:cxnSpMkLst>
        </pc:cxnChg>
        <pc:cxnChg chg="add del mod">
          <ac:chgData name="Lalitha C" userId="dd32494c-348b-4c0a-9d6d-c3ddf3152402" providerId="ADAL" clId="{76EEE8B5-E880-4511-9CA6-BF10ECE70D40}" dt="2023-04-15T23:41:24.502" v="108" actId="11529"/>
          <ac:cxnSpMkLst>
            <pc:docMk/>
            <pc:sldMk cId="587921025" sldId="2076138246"/>
            <ac:cxnSpMk id="60" creationId="{18104718-1687-1CA8-5933-EA7A9EC7B08F}"/>
          </ac:cxnSpMkLst>
        </pc:cxnChg>
        <pc:cxnChg chg="add mod">
          <ac:chgData name="Lalitha C" userId="dd32494c-348b-4c0a-9d6d-c3ddf3152402" providerId="ADAL" clId="{76EEE8B5-E880-4511-9CA6-BF10ECE70D40}" dt="2023-04-15T23:51:26.355" v="126" actId="14100"/>
          <ac:cxnSpMkLst>
            <pc:docMk/>
            <pc:sldMk cId="587921025" sldId="2076138246"/>
            <ac:cxnSpMk id="62" creationId="{6BF64E2E-9F23-0AD9-1688-7B169A1E4D2B}"/>
          </ac:cxnSpMkLst>
        </pc:cxnChg>
        <pc:cxnChg chg="add mod">
          <ac:chgData name="Lalitha C" userId="dd32494c-348b-4c0a-9d6d-c3ddf3152402" providerId="ADAL" clId="{76EEE8B5-E880-4511-9CA6-BF10ECE70D40}" dt="2023-04-15T23:42:17.578" v="113" actId="14100"/>
          <ac:cxnSpMkLst>
            <pc:docMk/>
            <pc:sldMk cId="587921025" sldId="2076138246"/>
            <ac:cxnSpMk id="64" creationId="{89CFE293-D370-DF03-B069-DC6209BF9B03}"/>
          </ac:cxnSpMkLst>
        </pc:cxnChg>
        <pc:cxnChg chg="add mod">
          <ac:chgData name="Lalitha C" userId="dd32494c-348b-4c0a-9d6d-c3ddf3152402" providerId="ADAL" clId="{76EEE8B5-E880-4511-9CA6-BF10ECE70D40}" dt="2023-04-15T23:52:21.659" v="127" actId="1076"/>
          <ac:cxnSpMkLst>
            <pc:docMk/>
            <pc:sldMk cId="587921025" sldId="2076138246"/>
            <ac:cxnSpMk id="76" creationId="{794982CB-CFD8-4532-CE66-EB129C6E9893}"/>
          </ac:cxnSpMkLst>
        </pc:cxnChg>
        <pc:cxnChg chg="mod">
          <ac:chgData name="Lalitha C" userId="dd32494c-348b-4c0a-9d6d-c3ddf3152402" providerId="ADAL" clId="{76EEE8B5-E880-4511-9CA6-BF10ECE70D40}" dt="2023-04-16T00:14:41.607" v="141" actId="1076"/>
          <ac:cxnSpMkLst>
            <pc:docMk/>
            <pc:sldMk cId="587921025" sldId="2076138246"/>
            <ac:cxnSpMk id="79" creationId="{F8C639EB-4784-812E-8477-5B22E9F594EE}"/>
          </ac:cxnSpMkLst>
        </pc:cxnChg>
        <pc:cxnChg chg="add del mod">
          <ac:chgData name="Lalitha C" userId="dd32494c-348b-4c0a-9d6d-c3ddf3152402" providerId="ADAL" clId="{76EEE8B5-E880-4511-9CA6-BF10ECE70D40}" dt="2023-04-15T23:47:25.250" v="121" actId="478"/>
          <ac:cxnSpMkLst>
            <pc:docMk/>
            <pc:sldMk cId="587921025" sldId="2076138246"/>
            <ac:cxnSpMk id="80" creationId="{70F76868-DCE0-2B75-22F5-74780829151D}"/>
          </ac:cxnSpMkLst>
        </pc:cxnChg>
        <pc:cxnChg chg="add">
          <ac:chgData name="Lalitha C" userId="dd32494c-348b-4c0a-9d6d-c3ddf3152402" providerId="ADAL" clId="{76EEE8B5-E880-4511-9CA6-BF10ECE70D40}" dt="2023-04-15T23:48:04.464" v="123" actId="11529"/>
          <ac:cxnSpMkLst>
            <pc:docMk/>
            <pc:sldMk cId="587921025" sldId="2076138246"/>
            <ac:cxnSpMk id="99" creationId="{C147C6CD-D132-7AD0-3A69-41B5D53D5052}"/>
          </ac:cxnSpMkLst>
        </pc:cxnChg>
        <pc:cxnChg chg="add">
          <ac:chgData name="Lalitha C" userId="dd32494c-348b-4c0a-9d6d-c3ddf3152402" providerId="ADAL" clId="{76EEE8B5-E880-4511-9CA6-BF10ECE70D40}" dt="2023-04-15T23:48:41.614" v="124" actId="11529"/>
          <ac:cxnSpMkLst>
            <pc:docMk/>
            <pc:sldMk cId="587921025" sldId="2076138246"/>
            <ac:cxnSpMk id="101" creationId="{D39CD97E-AC28-9ED1-3D2C-E4F019915414}"/>
          </ac:cxnSpMkLst>
        </pc:cxnChg>
        <pc:cxnChg chg="add">
          <ac:chgData name="Lalitha C" userId="dd32494c-348b-4c0a-9d6d-c3ddf3152402" providerId="ADAL" clId="{76EEE8B5-E880-4511-9CA6-BF10ECE70D40}" dt="2023-04-15T23:53:10.760" v="128" actId="11529"/>
          <ac:cxnSpMkLst>
            <pc:docMk/>
            <pc:sldMk cId="587921025" sldId="2076138246"/>
            <ac:cxnSpMk id="105" creationId="{4EF7B057-80E5-916D-6B7C-73B085ACA8FF}"/>
          </ac:cxnSpMkLst>
        </pc:cxnChg>
        <pc:cxnChg chg="add mod">
          <ac:chgData name="Lalitha C" userId="dd32494c-348b-4c0a-9d6d-c3ddf3152402" providerId="ADAL" clId="{76EEE8B5-E880-4511-9CA6-BF10ECE70D40}" dt="2023-04-15T23:53:59.922" v="132" actId="14100"/>
          <ac:cxnSpMkLst>
            <pc:docMk/>
            <pc:sldMk cId="587921025" sldId="2076138246"/>
            <ac:cxnSpMk id="108" creationId="{C2F3A645-DD65-E5A7-26C8-56518F0A98B0}"/>
          </ac:cxnSpMkLst>
        </pc:cxnChg>
        <pc:cxnChg chg="add">
          <ac:chgData name="Lalitha C" userId="dd32494c-348b-4c0a-9d6d-c3ddf3152402" providerId="ADAL" clId="{76EEE8B5-E880-4511-9CA6-BF10ECE70D40}" dt="2023-04-15T23:58:44.576" v="133" actId="11529"/>
          <ac:cxnSpMkLst>
            <pc:docMk/>
            <pc:sldMk cId="587921025" sldId="2076138246"/>
            <ac:cxnSpMk id="114" creationId="{6507F203-D753-CAE6-D8A1-6CFC9DDB05F3}"/>
          </ac:cxnSpMkLst>
        </pc:cxnChg>
        <pc:cxnChg chg="add del mod">
          <ac:chgData name="Lalitha C" userId="dd32494c-348b-4c0a-9d6d-c3ddf3152402" providerId="ADAL" clId="{76EEE8B5-E880-4511-9CA6-BF10ECE70D40}" dt="2023-04-16T00:12:59.546" v="138" actId="478"/>
          <ac:cxnSpMkLst>
            <pc:docMk/>
            <pc:sldMk cId="587921025" sldId="2076138246"/>
            <ac:cxnSpMk id="116" creationId="{D0BBA364-AA66-EAB1-A7EE-609AC93FB190}"/>
          </ac:cxnSpMkLst>
        </pc:cxnChg>
        <pc:cxnChg chg="add">
          <ac:chgData name="Lalitha C" userId="dd32494c-348b-4c0a-9d6d-c3ddf3152402" providerId="ADAL" clId="{76EEE8B5-E880-4511-9CA6-BF10ECE70D40}" dt="2023-04-16T00:13:44.821" v="139" actId="11529"/>
          <ac:cxnSpMkLst>
            <pc:docMk/>
            <pc:sldMk cId="587921025" sldId="2076138246"/>
            <ac:cxnSpMk id="122" creationId="{10F9C660-D2E6-9401-2636-CE03E232A6F6}"/>
          </ac:cxnSpMkLst>
        </pc:cxnChg>
        <pc:cxnChg chg="add mod">
          <ac:chgData name="Lalitha C" userId="dd32494c-348b-4c0a-9d6d-c3ddf3152402" providerId="ADAL" clId="{76EEE8B5-E880-4511-9CA6-BF10ECE70D40}" dt="2023-04-16T05:21:05.780" v="157" actId="1076"/>
          <ac:cxnSpMkLst>
            <pc:docMk/>
            <pc:sldMk cId="587921025" sldId="2076138246"/>
            <ac:cxnSpMk id="125" creationId="{26181D21-9F5D-3F2C-3CDB-A616B0E8C19C}"/>
          </ac:cxnSpMkLst>
        </pc:cxnChg>
        <pc:cxnChg chg="mod">
          <ac:chgData name="Lalitha C" userId="dd32494c-348b-4c0a-9d6d-c3ddf3152402" providerId="ADAL" clId="{76EEE8B5-E880-4511-9CA6-BF10ECE70D40}" dt="2023-04-15T23:36:52.923" v="92" actId="14100"/>
          <ac:cxnSpMkLst>
            <pc:docMk/>
            <pc:sldMk cId="587921025" sldId="2076138246"/>
            <ac:cxnSpMk id="274" creationId="{6986B72F-99C4-9FF6-4D62-A137D1FCAA7B}"/>
          </ac:cxnSpMkLst>
        </pc:cxnChg>
      </pc:sldChg>
      <pc:sldChg chg="add del">
        <pc:chgData name="Lalitha C" userId="dd32494c-348b-4c0a-9d6d-c3ddf3152402" providerId="ADAL" clId="{76EEE8B5-E880-4511-9CA6-BF10ECE70D40}" dt="2023-04-15T23:23:24.919" v="75"/>
        <pc:sldMkLst>
          <pc:docMk/>
          <pc:sldMk cId="2014507281" sldId="2076138246"/>
        </pc:sldMkLst>
      </pc:sldChg>
    </pc:docChg>
  </pc:docChgLst>
  <pc:docChgLst>
    <pc:chgData name="Martin Walker" userId="721a3ccf-1433-4533-a011-8b62f2a349d1" providerId="ADAL" clId="{F21C2822-C5AA-478F-8E10-709B7174AD97}"/>
    <pc:docChg chg="undo custSel modSld">
      <pc:chgData name="Martin Walker" userId="721a3ccf-1433-4533-a011-8b62f2a349d1" providerId="ADAL" clId="{F21C2822-C5AA-478F-8E10-709B7174AD97}" dt="2023-04-12T07:29:56.197" v="18" actId="14100"/>
      <pc:docMkLst>
        <pc:docMk/>
      </pc:docMkLst>
      <pc:sldChg chg="modSp mod">
        <pc:chgData name="Martin Walker" userId="721a3ccf-1433-4533-a011-8b62f2a349d1" providerId="ADAL" clId="{F21C2822-C5AA-478F-8E10-709B7174AD97}" dt="2023-04-12T07:29:56.197" v="18" actId="14100"/>
        <pc:sldMkLst>
          <pc:docMk/>
          <pc:sldMk cId="1461724430" sldId="2076138241"/>
        </pc:sldMkLst>
        <pc:cxnChg chg="mod">
          <ac:chgData name="Martin Walker" userId="721a3ccf-1433-4533-a011-8b62f2a349d1" providerId="ADAL" clId="{F21C2822-C5AA-478F-8E10-709B7174AD97}" dt="2023-04-12T07:28:06.792" v="16" actId="14100"/>
          <ac:cxnSpMkLst>
            <pc:docMk/>
            <pc:sldMk cId="1461724430" sldId="2076138241"/>
            <ac:cxnSpMk id="17" creationId="{61ECC224-13B0-63D4-6A2C-BB0564467C2E}"/>
          </ac:cxnSpMkLst>
        </pc:cxnChg>
        <pc:cxnChg chg="mod">
          <ac:chgData name="Martin Walker" userId="721a3ccf-1433-4533-a011-8b62f2a349d1" providerId="ADAL" clId="{F21C2822-C5AA-478F-8E10-709B7174AD97}" dt="2023-04-12T07:29:56.197" v="18" actId="14100"/>
          <ac:cxnSpMkLst>
            <pc:docMk/>
            <pc:sldMk cId="1461724430" sldId="2076138241"/>
            <ac:cxnSpMk id="46" creationId="{40D531E9-BA0D-A3D3-05BB-90C64C595D81}"/>
          </ac:cxnSpMkLst>
        </pc:cxnChg>
        <pc:cxnChg chg="mod">
          <ac:chgData name="Martin Walker" userId="721a3ccf-1433-4533-a011-8b62f2a349d1" providerId="ADAL" clId="{F21C2822-C5AA-478F-8E10-709B7174AD97}" dt="2023-04-12T07:29:35.452" v="17" actId="1076"/>
          <ac:cxnSpMkLst>
            <pc:docMk/>
            <pc:sldMk cId="1461724430" sldId="2076138241"/>
            <ac:cxnSpMk id="55" creationId="{CAD46D7C-B9CD-450F-4204-56DC155A6C57}"/>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493F96-41BB-4206-AFFC-6E2C4F20784E}" type="doc">
      <dgm:prSet loTypeId="urn:microsoft.com/office/officeart/2005/8/layout/lProcess2" loCatId="list" qsTypeId="urn:microsoft.com/office/officeart/2005/8/quickstyle/simple1" qsCatId="simple" csTypeId="urn:microsoft.com/office/officeart/2005/8/colors/accent0_1" csCatId="mainScheme" phldr="1"/>
      <dgm:spPr/>
      <dgm:t>
        <a:bodyPr/>
        <a:lstStyle/>
        <a:p>
          <a:endParaRPr lang="en-US"/>
        </a:p>
      </dgm:t>
    </dgm:pt>
    <dgm:pt modelId="{45557348-3A6A-4AD2-9A1D-424C81977EA2}">
      <dgm:prSet phldrT="[Text]"/>
      <dgm:spPr/>
      <dgm:t>
        <a:bodyPr/>
        <a:lstStyle/>
        <a:p>
          <a:r>
            <a:rPr lang="en-US" dirty="0">
              <a:latin typeface="Segoe UI"/>
              <a:cs typeface="Segoe UI"/>
            </a:rPr>
            <a:t>Upstream processes</a:t>
          </a:r>
        </a:p>
      </dgm:t>
    </dgm:pt>
    <dgm:pt modelId="{FC2F5503-60DF-45DA-9A15-0FB7360CB0CD}" type="parTrans" cxnId="{D3859052-4B15-4925-ADC4-33BBCC58F7EA}">
      <dgm:prSet/>
      <dgm:spPr/>
      <dgm:t>
        <a:bodyPr/>
        <a:lstStyle/>
        <a:p>
          <a:endParaRPr lang="en-US"/>
        </a:p>
      </dgm:t>
    </dgm:pt>
    <dgm:pt modelId="{D2452B52-6217-4856-A1B3-3EC8A6E009EC}" type="sibTrans" cxnId="{D3859052-4B15-4925-ADC4-33BBCC58F7EA}">
      <dgm:prSet/>
      <dgm:spPr/>
      <dgm:t>
        <a:bodyPr/>
        <a:lstStyle/>
        <a:p>
          <a:endParaRPr lang="en-US"/>
        </a:p>
      </dgm:t>
    </dgm:pt>
    <dgm:pt modelId="{249CD653-BB32-458B-B515-5A9086CD3DE0}">
      <dgm:prSet phldrT="[Text]"/>
      <dgm:spPr/>
      <dgm:t>
        <a:bodyPr/>
        <a:lstStyle/>
        <a:p>
          <a:r>
            <a:rPr lang="en-US" dirty="0">
              <a:latin typeface="Segoe UI"/>
              <a:cs typeface="Segoe UI"/>
            </a:rPr>
            <a:t>Product and service lifecycle management</a:t>
          </a:r>
        </a:p>
      </dgm:t>
    </dgm:pt>
    <dgm:pt modelId="{FF698D86-8F76-4384-A04B-26AAEE051BF5}" type="parTrans" cxnId="{D534DE9A-6839-49C7-9A5D-5EE53635EA64}">
      <dgm:prSet/>
      <dgm:spPr/>
      <dgm:t>
        <a:bodyPr/>
        <a:lstStyle/>
        <a:p>
          <a:endParaRPr lang="en-US"/>
        </a:p>
      </dgm:t>
    </dgm:pt>
    <dgm:pt modelId="{D6C2D94F-021E-4450-B7B3-F2BCD55B37E0}" type="sibTrans" cxnId="{D534DE9A-6839-49C7-9A5D-5EE53635EA64}">
      <dgm:prSet/>
      <dgm:spPr/>
      <dgm:t>
        <a:bodyPr/>
        <a:lstStyle/>
        <a:p>
          <a:endParaRPr lang="en-US"/>
        </a:p>
      </dgm:t>
    </dgm:pt>
    <dgm:pt modelId="{C7EFBDD3-5294-4D47-8846-A08B71D4A8CC}">
      <dgm:prSet phldrT="[Text]"/>
      <dgm:spPr/>
      <dgm:t>
        <a:bodyPr/>
        <a:lstStyle/>
        <a:p>
          <a:r>
            <a:rPr lang="en-US" dirty="0">
              <a:latin typeface="Segoe UI"/>
              <a:cs typeface="Segoe UI"/>
            </a:rPr>
            <a:t>Project to profit</a:t>
          </a:r>
        </a:p>
      </dgm:t>
    </dgm:pt>
    <dgm:pt modelId="{6A95F454-7D12-4DDA-A691-A0B03E91DAE3}" type="parTrans" cxnId="{A8B45B07-14EE-422E-B011-B9695D245040}">
      <dgm:prSet/>
      <dgm:spPr/>
      <dgm:t>
        <a:bodyPr/>
        <a:lstStyle/>
        <a:p>
          <a:endParaRPr lang="en-US"/>
        </a:p>
      </dgm:t>
    </dgm:pt>
    <dgm:pt modelId="{A152950A-58F3-4BEF-8851-D75FA2F7FE46}" type="sibTrans" cxnId="{A8B45B07-14EE-422E-B011-B9695D245040}">
      <dgm:prSet/>
      <dgm:spPr/>
      <dgm:t>
        <a:bodyPr/>
        <a:lstStyle/>
        <a:p>
          <a:endParaRPr lang="en-US"/>
        </a:p>
      </dgm:t>
    </dgm:pt>
    <dgm:pt modelId="{D113DD07-8750-4A4F-83EA-0389E4597A92}">
      <dgm:prSet phldrT="[Text]"/>
      <dgm:spPr/>
      <dgm:t>
        <a:bodyPr/>
        <a:lstStyle/>
        <a:p>
          <a:r>
            <a:rPr lang="en-US" dirty="0">
              <a:latin typeface="Segoe UI"/>
              <a:cs typeface="Segoe UI"/>
            </a:rPr>
            <a:t>Downstream processes</a:t>
          </a:r>
        </a:p>
      </dgm:t>
    </dgm:pt>
    <dgm:pt modelId="{2DBB77A9-6E3E-451A-81D6-B86C7FB8A7B2}" type="parTrans" cxnId="{C84FA421-4FA3-41BE-A0CB-DEE8F5951FEC}">
      <dgm:prSet/>
      <dgm:spPr/>
      <dgm:t>
        <a:bodyPr/>
        <a:lstStyle/>
        <a:p>
          <a:endParaRPr lang="en-US"/>
        </a:p>
      </dgm:t>
    </dgm:pt>
    <dgm:pt modelId="{635192F0-8820-4EF9-BB7C-86B9B11DEB71}" type="sibTrans" cxnId="{C84FA421-4FA3-41BE-A0CB-DEE8F5951FEC}">
      <dgm:prSet/>
      <dgm:spPr/>
      <dgm:t>
        <a:bodyPr/>
        <a:lstStyle/>
        <a:p>
          <a:endParaRPr lang="en-US"/>
        </a:p>
      </dgm:t>
    </dgm:pt>
    <dgm:pt modelId="{0FB46C34-AC91-40AC-9B8D-71340D6E9FF9}">
      <dgm:prSet phldrT="[Text]"/>
      <dgm:spPr/>
      <dgm:t>
        <a:bodyPr/>
        <a:lstStyle/>
        <a:p>
          <a:r>
            <a:rPr lang="en-US" dirty="0">
              <a:latin typeface="Segoe UI"/>
              <a:cs typeface="Segoe UI"/>
            </a:rPr>
            <a:t>Record to report</a:t>
          </a:r>
        </a:p>
      </dgm:t>
    </dgm:pt>
    <dgm:pt modelId="{B73C4CD8-B6F9-4DF0-9452-603BED07FEA3}" type="parTrans" cxnId="{57B1496E-F026-4811-B87D-3E666804D5EB}">
      <dgm:prSet/>
      <dgm:spPr/>
      <dgm:t>
        <a:bodyPr/>
        <a:lstStyle/>
        <a:p>
          <a:endParaRPr lang="en-US"/>
        </a:p>
      </dgm:t>
    </dgm:pt>
    <dgm:pt modelId="{EC273783-7911-4642-B9C1-C0648F95489B}" type="sibTrans" cxnId="{57B1496E-F026-4811-B87D-3E666804D5EB}">
      <dgm:prSet/>
      <dgm:spPr/>
      <dgm:t>
        <a:bodyPr/>
        <a:lstStyle/>
        <a:p>
          <a:endParaRPr lang="en-US"/>
        </a:p>
      </dgm:t>
    </dgm:pt>
    <dgm:pt modelId="{806435C3-0982-40CE-AFCC-8CFEB769C47D}">
      <dgm:prSet phldrT="[Text]"/>
      <dgm:spPr/>
      <dgm:t>
        <a:bodyPr/>
        <a:lstStyle/>
        <a:p>
          <a:r>
            <a:rPr lang="en-US" dirty="0">
              <a:latin typeface="Segoe UI"/>
              <a:cs typeface="Segoe UI"/>
            </a:rPr>
            <a:t>Prospect to quote</a:t>
          </a:r>
        </a:p>
      </dgm:t>
    </dgm:pt>
    <dgm:pt modelId="{935CDA38-28AB-4A64-9932-7E71F35A7522}" type="parTrans" cxnId="{B07CC4EC-D6F2-4A46-B797-1AE2EC75585F}">
      <dgm:prSet/>
      <dgm:spPr/>
      <dgm:t>
        <a:bodyPr/>
        <a:lstStyle/>
        <a:p>
          <a:endParaRPr lang="en-US"/>
        </a:p>
      </dgm:t>
    </dgm:pt>
    <dgm:pt modelId="{398D7A88-82CE-4FDC-B5A9-0CB36FDCA634}" type="sibTrans" cxnId="{B07CC4EC-D6F2-4A46-B797-1AE2EC75585F}">
      <dgm:prSet/>
      <dgm:spPr/>
      <dgm:t>
        <a:bodyPr/>
        <a:lstStyle/>
        <a:p>
          <a:endParaRPr lang="en-US"/>
        </a:p>
      </dgm:t>
    </dgm:pt>
    <dgm:pt modelId="{436B09E8-B238-4D0B-B42D-24B7B0E0BFC8}">
      <dgm:prSet phldrT="[Text]"/>
      <dgm:spPr/>
      <dgm:t>
        <a:bodyPr/>
        <a:lstStyle/>
        <a:p>
          <a:pPr rtl="0"/>
          <a:r>
            <a:rPr lang="en-US" dirty="0">
              <a:latin typeface="Segoe UI"/>
              <a:cs typeface="Segoe UI"/>
            </a:rPr>
            <a:t>Service to cash </a:t>
          </a:r>
        </a:p>
      </dgm:t>
    </dgm:pt>
    <dgm:pt modelId="{D977CC39-6DAF-48F1-8862-563C6F1CA4AA}" type="parTrans" cxnId="{6690E627-B4F9-4582-9E0E-097C18E7F90A}">
      <dgm:prSet/>
      <dgm:spPr/>
      <dgm:t>
        <a:bodyPr/>
        <a:lstStyle/>
        <a:p>
          <a:endParaRPr lang="en-US"/>
        </a:p>
      </dgm:t>
    </dgm:pt>
    <dgm:pt modelId="{425C8B9F-DA57-4967-98A8-979948D910B0}" type="sibTrans" cxnId="{6690E627-B4F9-4582-9E0E-097C18E7F90A}">
      <dgm:prSet/>
      <dgm:spPr/>
      <dgm:t>
        <a:bodyPr/>
        <a:lstStyle/>
        <a:p>
          <a:endParaRPr lang="en-US"/>
        </a:p>
      </dgm:t>
    </dgm:pt>
    <dgm:pt modelId="{C7A6D774-A314-44F2-A5C6-16300F80DCFF}">
      <dgm:prSet phldrT="[Text]"/>
      <dgm:spPr/>
      <dgm:t>
        <a:bodyPr/>
        <a:lstStyle/>
        <a:p>
          <a:pPr rtl="0"/>
          <a:r>
            <a:rPr lang="en-US" dirty="0">
              <a:solidFill>
                <a:srgbClr val="444444"/>
              </a:solidFill>
              <a:latin typeface="Segoe UI"/>
              <a:cs typeface="Calibri"/>
            </a:rPr>
            <a:t>Manage project </a:t>
          </a:r>
          <a:r>
            <a:rPr lang="en-US" dirty="0">
              <a:latin typeface="Segoe UI"/>
              <a:cs typeface="Segoe UI"/>
            </a:rPr>
            <a:t>financials</a:t>
          </a:r>
        </a:p>
      </dgm:t>
    </dgm:pt>
    <dgm:pt modelId="{77A7B127-CA4C-4538-8477-2FDE0CC102CB}" type="parTrans" cxnId="{F526A69C-3D19-4DE9-B23A-EE5DC3E786B8}">
      <dgm:prSet/>
      <dgm:spPr/>
      <dgm:t>
        <a:bodyPr/>
        <a:lstStyle/>
        <a:p>
          <a:endParaRPr lang="en-US"/>
        </a:p>
      </dgm:t>
    </dgm:pt>
    <dgm:pt modelId="{01D8F240-AC03-4057-A32F-4975EB593EE5}" type="sibTrans" cxnId="{F526A69C-3D19-4DE9-B23A-EE5DC3E786B8}">
      <dgm:prSet/>
      <dgm:spPr/>
      <dgm:t>
        <a:bodyPr/>
        <a:lstStyle/>
        <a:p>
          <a:endParaRPr lang="en-US"/>
        </a:p>
      </dgm:t>
    </dgm:pt>
    <dgm:pt modelId="{90B3FDA5-D7CE-484C-AA3F-1D925C66619C}">
      <dgm:prSet phldrT="[Text]"/>
      <dgm:spPr/>
      <dgm:t>
        <a:bodyPr/>
        <a:lstStyle/>
        <a:p>
          <a:r>
            <a:rPr lang="en-US" dirty="0">
              <a:latin typeface="Segoe UI"/>
              <a:cs typeface="Segoe UI"/>
            </a:rPr>
            <a:t>Product and service lifecycle management</a:t>
          </a:r>
        </a:p>
      </dgm:t>
    </dgm:pt>
    <dgm:pt modelId="{EB544FA7-9015-46BB-8CD9-11CE6093D6BB}" type="parTrans" cxnId="{D23524B9-1938-4ED0-9C48-8F91F09EE44B}">
      <dgm:prSet/>
      <dgm:spPr/>
      <dgm:t>
        <a:bodyPr/>
        <a:lstStyle/>
        <a:p>
          <a:endParaRPr lang="en-US"/>
        </a:p>
      </dgm:t>
    </dgm:pt>
    <dgm:pt modelId="{F307F6FE-4FD5-408F-BB83-DB80204494F0}" type="sibTrans" cxnId="{D23524B9-1938-4ED0-9C48-8F91F09EE44B}">
      <dgm:prSet/>
      <dgm:spPr/>
      <dgm:t>
        <a:bodyPr/>
        <a:lstStyle/>
        <a:p>
          <a:endParaRPr lang="en-US"/>
        </a:p>
      </dgm:t>
    </dgm:pt>
    <dgm:pt modelId="{377C3EE9-7648-4EB4-B55E-35EA3B60660F}">
      <dgm:prSet phldrT="[Text]"/>
      <dgm:spPr/>
      <dgm:t>
        <a:bodyPr/>
        <a:lstStyle/>
        <a:p>
          <a:r>
            <a:rPr lang="en-US" dirty="0">
              <a:latin typeface="Segoe UI"/>
              <a:cs typeface="Segoe UI"/>
            </a:rPr>
            <a:t>Acquire to dispose</a:t>
          </a:r>
        </a:p>
      </dgm:t>
    </dgm:pt>
    <dgm:pt modelId="{1880D60D-EEEF-4FB8-8AAB-9D41834294B6}" type="parTrans" cxnId="{D3C8E844-E02A-4AC5-BD2A-0957B4BD2D3A}">
      <dgm:prSet/>
      <dgm:spPr/>
      <dgm:t>
        <a:bodyPr/>
        <a:lstStyle/>
        <a:p>
          <a:endParaRPr lang="en-US"/>
        </a:p>
      </dgm:t>
    </dgm:pt>
    <dgm:pt modelId="{D5F92B35-4120-422C-A520-AAFFE8857A30}" type="sibTrans" cxnId="{D3C8E844-E02A-4AC5-BD2A-0957B4BD2D3A}">
      <dgm:prSet/>
      <dgm:spPr/>
      <dgm:t>
        <a:bodyPr/>
        <a:lstStyle/>
        <a:p>
          <a:endParaRPr lang="en-US"/>
        </a:p>
      </dgm:t>
    </dgm:pt>
    <dgm:pt modelId="{E87659A9-8D11-4307-B535-1D050F368D71}">
      <dgm:prSet phldrT="[Text]"/>
      <dgm:spPr/>
      <dgm:t>
        <a:bodyPr/>
        <a:lstStyle/>
        <a:p>
          <a:r>
            <a:rPr lang="en-US" dirty="0">
              <a:latin typeface="Segoe UI"/>
              <a:cs typeface="Segoe UI"/>
            </a:rPr>
            <a:t>Case to resolution</a:t>
          </a:r>
        </a:p>
      </dgm:t>
    </dgm:pt>
    <dgm:pt modelId="{7584C3B0-1397-4388-B874-3E71E6DA76D0}" type="parTrans" cxnId="{E446D661-7D90-4C63-A434-0241E659E796}">
      <dgm:prSet/>
      <dgm:spPr/>
      <dgm:t>
        <a:bodyPr/>
        <a:lstStyle/>
        <a:p>
          <a:endParaRPr lang="en-US"/>
        </a:p>
      </dgm:t>
    </dgm:pt>
    <dgm:pt modelId="{5F414C0D-3CAE-4C5C-AA62-1AA3745A31D4}" type="sibTrans" cxnId="{E446D661-7D90-4C63-A434-0241E659E796}">
      <dgm:prSet/>
      <dgm:spPr/>
      <dgm:t>
        <a:bodyPr/>
        <a:lstStyle/>
        <a:p>
          <a:endParaRPr lang="en-US"/>
        </a:p>
      </dgm:t>
    </dgm:pt>
    <dgm:pt modelId="{29352248-51C5-408A-94E2-CB561C04DE64}">
      <dgm:prSet phldrT="[Text]"/>
      <dgm:spPr/>
      <dgm:t>
        <a:bodyPr/>
        <a:lstStyle/>
        <a:p>
          <a:r>
            <a:rPr lang="en-US" dirty="0">
              <a:latin typeface="Segoe UI"/>
              <a:cs typeface="Segoe UI"/>
            </a:rPr>
            <a:t>Inventory to deliver</a:t>
          </a:r>
        </a:p>
      </dgm:t>
    </dgm:pt>
    <dgm:pt modelId="{8109482F-9866-42CE-9CA2-3C64AA3DFE30}" type="parTrans" cxnId="{397CC086-0857-4083-ADD8-5DBF23B4E604}">
      <dgm:prSet/>
      <dgm:spPr/>
      <dgm:t>
        <a:bodyPr/>
        <a:lstStyle/>
        <a:p>
          <a:endParaRPr lang="en-US"/>
        </a:p>
      </dgm:t>
    </dgm:pt>
    <dgm:pt modelId="{0E3A0951-96E6-461E-8019-F30583598788}" type="sibTrans" cxnId="{397CC086-0857-4083-ADD8-5DBF23B4E604}">
      <dgm:prSet/>
      <dgm:spPr/>
      <dgm:t>
        <a:bodyPr/>
        <a:lstStyle/>
        <a:p>
          <a:endParaRPr lang="en-US"/>
        </a:p>
      </dgm:t>
    </dgm:pt>
    <dgm:pt modelId="{247415FA-8BB9-41D8-A0D0-015C7D05C666}">
      <dgm:prSet phldrT="[Text]"/>
      <dgm:spPr/>
      <dgm:t>
        <a:bodyPr/>
        <a:lstStyle/>
        <a:p>
          <a:r>
            <a:rPr lang="en-US" dirty="0">
              <a:latin typeface="Segoe UI"/>
              <a:cs typeface="Segoe UI"/>
            </a:rPr>
            <a:t>Order to cash</a:t>
          </a:r>
        </a:p>
      </dgm:t>
    </dgm:pt>
    <dgm:pt modelId="{1E761485-D242-4F55-91EA-86BB59A8241B}" type="parTrans" cxnId="{45AC66A7-07A9-4954-B661-D66AAD38BD2C}">
      <dgm:prSet/>
      <dgm:spPr/>
      <dgm:t>
        <a:bodyPr/>
        <a:lstStyle/>
        <a:p>
          <a:endParaRPr lang="en-US"/>
        </a:p>
      </dgm:t>
    </dgm:pt>
    <dgm:pt modelId="{D0746626-3DF0-4592-9975-F0381857DD30}" type="sibTrans" cxnId="{45AC66A7-07A9-4954-B661-D66AAD38BD2C}">
      <dgm:prSet/>
      <dgm:spPr/>
      <dgm:t>
        <a:bodyPr/>
        <a:lstStyle/>
        <a:p>
          <a:endParaRPr lang="en-US"/>
        </a:p>
      </dgm:t>
    </dgm:pt>
    <dgm:pt modelId="{8C79C3FE-E78C-4969-984E-CE07265B45DE}">
      <dgm:prSet phldrT="[Text]"/>
      <dgm:spPr/>
      <dgm:t>
        <a:bodyPr/>
        <a:lstStyle/>
        <a:p>
          <a:r>
            <a:rPr lang="en-US" dirty="0">
              <a:latin typeface="Segoe UI"/>
              <a:cs typeface="Segoe UI"/>
            </a:rPr>
            <a:t>Procure to pay</a:t>
          </a:r>
        </a:p>
      </dgm:t>
    </dgm:pt>
    <dgm:pt modelId="{56B53C39-9D61-40C0-A99F-C9E149B1FE25}" type="parTrans" cxnId="{F9ED801C-0849-4E01-A3BE-CBE486C3BBB0}">
      <dgm:prSet/>
      <dgm:spPr/>
      <dgm:t>
        <a:bodyPr/>
        <a:lstStyle/>
        <a:p>
          <a:endParaRPr lang="en-US"/>
        </a:p>
      </dgm:t>
    </dgm:pt>
    <dgm:pt modelId="{2AA2353B-40B7-48DB-8DBD-DD29CF9ED1F7}" type="sibTrans" cxnId="{F9ED801C-0849-4E01-A3BE-CBE486C3BBB0}">
      <dgm:prSet/>
      <dgm:spPr/>
      <dgm:t>
        <a:bodyPr/>
        <a:lstStyle/>
        <a:p>
          <a:endParaRPr lang="en-US"/>
        </a:p>
      </dgm:t>
    </dgm:pt>
    <dgm:pt modelId="{F8382B16-FE6C-4B33-9967-BA4B9AF326E2}">
      <dgm:prSet phldrT="[Text]"/>
      <dgm:spPr/>
      <dgm:t>
        <a:bodyPr/>
        <a:lstStyle/>
        <a:p>
          <a:r>
            <a:rPr lang="en-US" dirty="0">
              <a:latin typeface="Segoe UI"/>
              <a:cs typeface="Segoe UI"/>
            </a:rPr>
            <a:t>Plan to produce</a:t>
          </a:r>
        </a:p>
      </dgm:t>
    </dgm:pt>
    <dgm:pt modelId="{2B452696-9621-4342-BDEC-3E112CECBE8B}" type="parTrans" cxnId="{AF9B4834-A3D5-4637-B487-887772D23144}">
      <dgm:prSet/>
      <dgm:spPr/>
      <dgm:t>
        <a:bodyPr/>
        <a:lstStyle/>
        <a:p>
          <a:endParaRPr lang="en-US"/>
        </a:p>
      </dgm:t>
    </dgm:pt>
    <dgm:pt modelId="{F54C3F6E-36E2-48DF-AF49-29802B50921C}" type="sibTrans" cxnId="{AF9B4834-A3D5-4637-B487-887772D23144}">
      <dgm:prSet/>
      <dgm:spPr/>
      <dgm:t>
        <a:bodyPr/>
        <a:lstStyle/>
        <a:p>
          <a:endParaRPr lang="en-US"/>
        </a:p>
      </dgm:t>
    </dgm:pt>
    <dgm:pt modelId="{B4EA60CB-ECD8-444D-9485-54F9FDCC0792}">
      <dgm:prSet phldrT="[Text]"/>
      <dgm:spPr/>
      <dgm:t>
        <a:bodyPr/>
        <a:lstStyle/>
        <a:p>
          <a:r>
            <a:rPr lang="en-US" dirty="0">
              <a:latin typeface="Segoe UI"/>
              <a:cs typeface="Segoe UI"/>
            </a:rPr>
            <a:t>Service to cash</a:t>
          </a:r>
        </a:p>
      </dgm:t>
    </dgm:pt>
    <dgm:pt modelId="{FA46F227-5E8E-42B7-A28E-21352DD0D81B}" type="parTrans" cxnId="{DACEAE28-6A75-465D-9B0D-C547C5F9F639}">
      <dgm:prSet/>
      <dgm:spPr/>
      <dgm:t>
        <a:bodyPr/>
        <a:lstStyle/>
        <a:p>
          <a:endParaRPr lang="en-US"/>
        </a:p>
      </dgm:t>
    </dgm:pt>
    <dgm:pt modelId="{EF31C7E0-7954-4050-B476-A85D91038223}" type="sibTrans" cxnId="{DACEAE28-6A75-465D-9B0D-C547C5F9F639}">
      <dgm:prSet/>
      <dgm:spPr/>
      <dgm:t>
        <a:bodyPr/>
        <a:lstStyle/>
        <a:p>
          <a:endParaRPr lang="en-US"/>
        </a:p>
      </dgm:t>
    </dgm:pt>
    <dgm:pt modelId="{FBA21EC5-0A94-48A4-91E3-014AFE461C1D}">
      <dgm:prSet phldrT="[Text]"/>
      <dgm:spPr/>
      <dgm:t>
        <a:bodyPr/>
        <a:lstStyle/>
        <a:p>
          <a:r>
            <a:rPr lang="en-US" dirty="0">
              <a:latin typeface="Segoe UI"/>
              <a:cs typeface="Segoe UI"/>
            </a:rPr>
            <a:t>Order to cash</a:t>
          </a:r>
        </a:p>
      </dgm:t>
    </dgm:pt>
    <dgm:pt modelId="{417CB744-E6EA-4011-8755-36182A47787E}" type="parTrans" cxnId="{11ED8114-853B-4CB6-B18D-CB9E9BCAA634}">
      <dgm:prSet/>
      <dgm:spPr/>
      <dgm:t>
        <a:bodyPr/>
        <a:lstStyle/>
        <a:p>
          <a:endParaRPr lang="en-US"/>
        </a:p>
      </dgm:t>
    </dgm:pt>
    <dgm:pt modelId="{49E47E59-8925-486C-86A9-584CE2A1DE1F}" type="sibTrans" cxnId="{11ED8114-853B-4CB6-B18D-CB9E9BCAA634}">
      <dgm:prSet/>
      <dgm:spPr/>
      <dgm:t>
        <a:bodyPr/>
        <a:lstStyle/>
        <a:p>
          <a:endParaRPr lang="en-US"/>
        </a:p>
      </dgm:t>
    </dgm:pt>
    <dgm:pt modelId="{197F9EDC-42E5-40B7-B0CF-A1519AF6F724}">
      <dgm:prSet phldrT="[Text]"/>
      <dgm:spPr/>
      <dgm:t>
        <a:bodyPr/>
        <a:lstStyle/>
        <a:p>
          <a:r>
            <a:rPr lang="en-US" dirty="0">
              <a:latin typeface="Segoe UI"/>
              <a:cs typeface="Segoe UI"/>
            </a:rPr>
            <a:t>Case to resolution</a:t>
          </a:r>
        </a:p>
      </dgm:t>
    </dgm:pt>
    <dgm:pt modelId="{F89EAA39-21D6-42D3-8F30-747387B1EB8D}" type="parTrans" cxnId="{72C9632B-384D-4CFB-9691-30F163D35E28}">
      <dgm:prSet/>
      <dgm:spPr/>
      <dgm:t>
        <a:bodyPr/>
        <a:lstStyle/>
        <a:p>
          <a:endParaRPr lang="en-US"/>
        </a:p>
      </dgm:t>
    </dgm:pt>
    <dgm:pt modelId="{D6E79695-2B2D-47D3-BD66-4AD022E0BBE2}" type="sibTrans" cxnId="{72C9632B-384D-4CFB-9691-30F163D35E28}">
      <dgm:prSet/>
      <dgm:spPr/>
      <dgm:t>
        <a:bodyPr/>
        <a:lstStyle/>
        <a:p>
          <a:endParaRPr lang="en-US"/>
        </a:p>
      </dgm:t>
    </dgm:pt>
    <dgm:pt modelId="{C4884FEB-0010-4E6D-BEE2-F9C9F9011C45}">
      <dgm:prSet phldr="0"/>
      <dgm:spPr/>
      <dgm:t>
        <a:bodyPr/>
        <a:lstStyle/>
        <a:p>
          <a:pPr rtl="0"/>
          <a:r>
            <a:rPr lang="en-US">
              <a:solidFill>
                <a:srgbClr val="444444"/>
              </a:solidFill>
              <a:latin typeface="Segoe UI"/>
              <a:cs typeface="Calibri"/>
            </a:rPr>
            <a:t>Manage project contracts</a:t>
          </a:r>
          <a:endParaRPr lang="en-US" dirty="0">
            <a:solidFill>
              <a:srgbClr val="444444"/>
            </a:solidFill>
            <a:latin typeface="Segoe UI"/>
            <a:cs typeface="Calibri"/>
          </a:endParaRPr>
        </a:p>
      </dgm:t>
    </dgm:pt>
    <dgm:pt modelId="{B3FAC841-0C1C-49E1-84F0-205E76E49FE6}" type="parTrans" cxnId="{5F4F5236-E3F7-4EF2-9BC0-05FE7C4695BF}">
      <dgm:prSet/>
      <dgm:spPr/>
    </dgm:pt>
    <dgm:pt modelId="{CFA0DD91-16BB-4B46-A5C3-369FA1B0A79A}" type="sibTrans" cxnId="{5F4F5236-E3F7-4EF2-9BC0-05FE7C4695BF}">
      <dgm:prSet/>
      <dgm:spPr/>
    </dgm:pt>
    <dgm:pt modelId="{5C48FDA8-6A3A-4CE2-B9EA-72F98A8E8EFD}">
      <dgm:prSet phldr="0"/>
      <dgm:spPr/>
      <dgm:t>
        <a:bodyPr/>
        <a:lstStyle/>
        <a:p>
          <a:pPr rtl="0"/>
          <a:r>
            <a:rPr lang="en-US" dirty="0">
              <a:latin typeface="Segoe UI"/>
              <a:cs typeface="Calibri"/>
            </a:rPr>
            <a:t>Govern projects</a:t>
          </a:r>
        </a:p>
      </dgm:t>
    </dgm:pt>
    <dgm:pt modelId="{3355D025-83D5-4ADB-85D5-579B46E4AEC5}" type="parTrans" cxnId="{AF8D3FF8-6266-446E-84FF-B52D4D03C494}">
      <dgm:prSet/>
      <dgm:spPr/>
    </dgm:pt>
    <dgm:pt modelId="{B1DF0C8A-EF6D-4B2F-AFEC-6227654F0840}" type="sibTrans" cxnId="{AF8D3FF8-6266-446E-84FF-B52D4D03C494}">
      <dgm:prSet/>
      <dgm:spPr/>
    </dgm:pt>
    <dgm:pt modelId="{163BF150-C01E-4867-94DE-28D56F30422A}">
      <dgm:prSet phldr="0"/>
      <dgm:spPr/>
      <dgm:t>
        <a:bodyPr/>
        <a:lstStyle/>
        <a:p>
          <a:pPr rtl="0"/>
          <a:r>
            <a:rPr lang="en-US" dirty="0">
              <a:solidFill>
                <a:srgbClr val="444444"/>
              </a:solidFill>
              <a:latin typeface="Segoe UI"/>
              <a:cs typeface="Calibri"/>
            </a:rPr>
            <a:t>Manage project </a:t>
          </a:r>
          <a:r>
            <a:rPr lang="en-US" dirty="0">
              <a:latin typeface="Segoe UI"/>
              <a:cs typeface="Calibri"/>
            </a:rPr>
            <a:t>delivery</a:t>
          </a:r>
          <a:endParaRPr lang="en-US" dirty="0">
            <a:latin typeface="Segoe UI"/>
            <a:cs typeface="Segoe UI"/>
          </a:endParaRPr>
        </a:p>
      </dgm:t>
    </dgm:pt>
    <dgm:pt modelId="{4D093D49-BA70-47BF-A4E1-CB97453D47F1}" type="parTrans" cxnId="{CC3B165B-E7C0-4293-A24A-52E8BFB45BB5}">
      <dgm:prSet/>
      <dgm:spPr/>
    </dgm:pt>
    <dgm:pt modelId="{EDD3DB24-D3F2-4BEB-8BFD-25807DE530A7}" type="sibTrans" cxnId="{CC3B165B-E7C0-4293-A24A-52E8BFB45BB5}">
      <dgm:prSet/>
      <dgm:spPr/>
    </dgm:pt>
    <dgm:pt modelId="{B7C7A2A4-92A0-41AC-B098-7E299DAD4D17}">
      <dgm:prSet phldr="0"/>
      <dgm:spPr/>
      <dgm:t>
        <a:bodyPr/>
        <a:lstStyle/>
        <a:p>
          <a:pPr rtl="0"/>
          <a:r>
            <a:rPr lang="en-US" dirty="0">
              <a:latin typeface="Segoe UI"/>
              <a:cs typeface="Segoe UI"/>
            </a:rPr>
            <a:t>Manage project resources and schedule</a:t>
          </a:r>
          <a:endParaRPr lang="en-GB" dirty="0">
            <a:latin typeface="Segoe UI"/>
            <a:cs typeface="Segoe UI"/>
          </a:endParaRPr>
        </a:p>
      </dgm:t>
    </dgm:pt>
    <dgm:pt modelId="{1F0C4F1D-F363-4ED7-A215-F283E3878341}" type="parTrans" cxnId="{0AA3DD47-AAEA-4A49-AF5B-5465006CE734}">
      <dgm:prSet/>
      <dgm:spPr/>
    </dgm:pt>
    <dgm:pt modelId="{48926236-CC4F-4D8A-BCE1-F1CC1CCEA3D7}" type="sibTrans" cxnId="{0AA3DD47-AAEA-4A49-AF5B-5465006CE734}">
      <dgm:prSet/>
      <dgm:spPr/>
    </dgm:pt>
    <dgm:pt modelId="{FCF11A9E-9E2E-43BB-B35A-D194F7039E94}">
      <dgm:prSet phldr="0"/>
      <dgm:spPr/>
      <dgm:t>
        <a:bodyPr/>
        <a:lstStyle/>
        <a:p>
          <a:r>
            <a:rPr lang="en-US" dirty="0">
              <a:latin typeface="Segoe UI"/>
              <a:cs typeface="Segoe UI"/>
            </a:rPr>
            <a:t>Monitor and analyze project performance</a:t>
          </a:r>
          <a:endParaRPr lang="en-GB" dirty="0"/>
        </a:p>
      </dgm:t>
    </dgm:pt>
    <dgm:pt modelId="{AFF911D1-B0ED-48E8-9C26-DB0DC2504879}" type="parTrans" cxnId="{ADB2CD7D-70E5-4ECE-A31B-39432346FB47}">
      <dgm:prSet/>
      <dgm:spPr/>
    </dgm:pt>
    <dgm:pt modelId="{348B3427-8B52-4867-AA6B-9071AB325F88}" type="sibTrans" cxnId="{ADB2CD7D-70E5-4ECE-A31B-39432346FB47}">
      <dgm:prSet/>
      <dgm:spPr/>
    </dgm:pt>
    <dgm:pt modelId="{7DF3B547-0DB4-480E-ABD5-CD926A56134B}" type="pres">
      <dgm:prSet presAssocID="{AC493F96-41BB-4206-AFFC-6E2C4F20784E}" presName="theList" presStyleCnt="0">
        <dgm:presLayoutVars>
          <dgm:dir/>
          <dgm:animLvl val="lvl"/>
          <dgm:resizeHandles val="exact"/>
        </dgm:presLayoutVars>
      </dgm:prSet>
      <dgm:spPr/>
    </dgm:pt>
    <dgm:pt modelId="{BD4EC3C0-22C5-4628-B9FC-B110026B7FD4}" type="pres">
      <dgm:prSet presAssocID="{45557348-3A6A-4AD2-9A1D-424C81977EA2}" presName="compNode" presStyleCnt="0"/>
      <dgm:spPr/>
    </dgm:pt>
    <dgm:pt modelId="{1608D2CB-C9F7-4883-8586-B1896FD43F57}" type="pres">
      <dgm:prSet presAssocID="{45557348-3A6A-4AD2-9A1D-424C81977EA2}" presName="aNode" presStyleLbl="bgShp" presStyleIdx="0" presStyleCnt="3"/>
      <dgm:spPr/>
    </dgm:pt>
    <dgm:pt modelId="{D9F38F83-F672-4561-8A1D-0007414F2E89}" type="pres">
      <dgm:prSet presAssocID="{45557348-3A6A-4AD2-9A1D-424C81977EA2}" presName="textNode" presStyleLbl="bgShp" presStyleIdx="0" presStyleCnt="3"/>
      <dgm:spPr/>
    </dgm:pt>
    <dgm:pt modelId="{6DFE937D-05F2-43A1-B837-03645C575007}" type="pres">
      <dgm:prSet presAssocID="{45557348-3A6A-4AD2-9A1D-424C81977EA2}" presName="compChildNode" presStyleCnt="0"/>
      <dgm:spPr/>
    </dgm:pt>
    <dgm:pt modelId="{DBD8C2A2-7A98-42E4-A412-C4B685903A00}" type="pres">
      <dgm:prSet presAssocID="{45557348-3A6A-4AD2-9A1D-424C81977EA2}" presName="theInnerList" presStyleCnt="0"/>
      <dgm:spPr/>
    </dgm:pt>
    <dgm:pt modelId="{10A6E393-143F-4EEF-95A6-83B06A66E63D}" type="pres">
      <dgm:prSet presAssocID="{197F9EDC-42E5-40B7-B0CF-A1519AF6F724}" presName="childNode" presStyleLbl="node1" presStyleIdx="0" presStyleCnt="20">
        <dgm:presLayoutVars>
          <dgm:bulletEnabled val="1"/>
        </dgm:presLayoutVars>
      </dgm:prSet>
      <dgm:spPr/>
    </dgm:pt>
    <dgm:pt modelId="{7FC70665-20AE-4E52-B666-2D676D4823CA}" type="pres">
      <dgm:prSet presAssocID="{197F9EDC-42E5-40B7-B0CF-A1519AF6F724}" presName="aSpace2" presStyleCnt="0"/>
      <dgm:spPr/>
    </dgm:pt>
    <dgm:pt modelId="{A7309B89-43BB-4434-9440-E83FA8C7F7D2}" type="pres">
      <dgm:prSet presAssocID="{FBA21EC5-0A94-48A4-91E3-014AFE461C1D}" presName="childNode" presStyleLbl="node1" presStyleIdx="1" presStyleCnt="20">
        <dgm:presLayoutVars>
          <dgm:bulletEnabled val="1"/>
        </dgm:presLayoutVars>
      </dgm:prSet>
      <dgm:spPr/>
    </dgm:pt>
    <dgm:pt modelId="{BE346F4B-AFB2-4D83-A634-031AD28F78F2}" type="pres">
      <dgm:prSet presAssocID="{FBA21EC5-0A94-48A4-91E3-014AFE461C1D}" presName="aSpace2" presStyleCnt="0"/>
      <dgm:spPr/>
    </dgm:pt>
    <dgm:pt modelId="{9DE391B5-D20D-4AAD-B883-4A060AA59FAB}" type="pres">
      <dgm:prSet presAssocID="{249CD653-BB32-458B-B515-5A9086CD3DE0}" presName="childNode" presStyleLbl="node1" presStyleIdx="2" presStyleCnt="20">
        <dgm:presLayoutVars>
          <dgm:bulletEnabled val="1"/>
        </dgm:presLayoutVars>
      </dgm:prSet>
      <dgm:spPr/>
    </dgm:pt>
    <dgm:pt modelId="{3957687B-A6E6-4969-B99E-A1A9503B3903}" type="pres">
      <dgm:prSet presAssocID="{249CD653-BB32-458B-B515-5A9086CD3DE0}" presName="aSpace2" presStyleCnt="0"/>
      <dgm:spPr/>
    </dgm:pt>
    <dgm:pt modelId="{A16D298F-3C45-4F36-8A89-8732E4804591}" type="pres">
      <dgm:prSet presAssocID="{806435C3-0982-40CE-AFCC-8CFEB769C47D}" presName="childNode" presStyleLbl="node1" presStyleIdx="3" presStyleCnt="20">
        <dgm:presLayoutVars>
          <dgm:bulletEnabled val="1"/>
        </dgm:presLayoutVars>
      </dgm:prSet>
      <dgm:spPr/>
    </dgm:pt>
    <dgm:pt modelId="{EA14A49E-8753-4464-A58E-4D3A942575E7}" type="pres">
      <dgm:prSet presAssocID="{806435C3-0982-40CE-AFCC-8CFEB769C47D}" presName="aSpace2" presStyleCnt="0"/>
      <dgm:spPr/>
    </dgm:pt>
    <dgm:pt modelId="{40D47DF2-3528-47E7-BE0D-C8DBC06DC564}" type="pres">
      <dgm:prSet presAssocID="{436B09E8-B238-4D0B-B42D-24B7B0E0BFC8}" presName="childNode" presStyleLbl="node1" presStyleIdx="4" presStyleCnt="20">
        <dgm:presLayoutVars>
          <dgm:bulletEnabled val="1"/>
        </dgm:presLayoutVars>
      </dgm:prSet>
      <dgm:spPr/>
    </dgm:pt>
    <dgm:pt modelId="{31274D22-07A2-4A08-874B-8B5D58C3DE7E}" type="pres">
      <dgm:prSet presAssocID="{45557348-3A6A-4AD2-9A1D-424C81977EA2}" presName="aSpace" presStyleCnt="0"/>
      <dgm:spPr/>
    </dgm:pt>
    <dgm:pt modelId="{42293ABD-9680-44A3-ACBD-B8FB492489B5}" type="pres">
      <dgm:prSet presAssocID="{C7EFBDD3-5294-4D47-8846-A08B71D4A8CC}" presName="compNode" presStyleCnt="0"/>
      <dgm:spPr/>
    </dgm:pt>
    <dgm:pt modelId="{C9F1157A-A497-49AB-9F56-585DF37546DD}" type="pres">
      <dgm:prSet presAssocID="{C7EFBDD3-5294-4D47-8846-A08B71D4A8CC}" presName="aNode" presStyleLbl="bgShp" presStyleIdx="1" presStyleCnt="3"/>
      <dgm:spPr/>
    </dgm:pt>
    <dgm:pt modelId="{1A839FFF-43DC-4F41-B980-8E0DAC772D1C}" type="pres">
      <dgm:prSet presAssocID="{C7EFBDD3-5294-4D47-8846-A08B71D4A8CC}" presName="textNode" presStyleLbl="bgShp" presStyleIdx="1" presStyleCnt="3"/>
      <dgm:spPr/>
    </dgm:pt>
    <dgm:pt modelId="{A03F0993-F696-4F6B-B3B7-2678ACA5B394}" type="pres">
      <dgm:prSet presAssocID="{C7EFBDD3-5294-4D47-8846-A08B71D4A8CC}" presName="compChildNode" presStyleCnt="0"/>
      <dgm:spPr/>
    </dgm:pt>
    <dgm:pt modelId="{2F74E153-1288-4682-9FAD-B488327581FC}" type="pres">
      <dgm:prSet presAssocID="{C7EFBDD3-5294-4D47-8846-A08B71D4A8CC}" presName="theInnerList" presStyleCnt="0"/>
      <dgm:spPr/>
    </dgm:pt>
    <dgm:pt modelId="{8B584063-1C80-4E94-8F7D-81D931AE5ACC}" type="pres">
      <dgm:prSet presAssocID="{5C48FDA8-6A3A-4CE2-B9EA-72F98A8E8EFD}" presName="childNode" presStyleLbl="node1" presStyleIdx="5" presStyleCnt="20">
        <dgm:presLayoutVars>
          <dgm:bulletEnabled val="1"/>
        </dgm:presLayoutVars>
      </dgm:prSet>
      <dgm:spPr/>
    </dgm:pt>
    <dgm:pt modelId="{BF89EAD0-7A5B-44F3-A00D-08B3B9AD6FB4}" type="pres">
      <dgm:prSet presAssocID="{5C48FDA8-6A3A-4CE2-B9EA-72F98A8E8EFD}" presName="aSpace2" presStyleCnt="0"/>
      <dgm:spPr/>
    </dgm:pt>
    <dgm:pt modelId="{021F6F13-1662-4D98-B4F0-3540F905E7B9}" type="pres">
      <dgm:prSet presAssocID="{C4884FEB-0010-4E6D-BEE2-F9C9F9011C45}" presName="childNode" presStyleLbl="node1" presStyleIdx="6" presStyleCnt="20">
        <dgm:presLayoutVars>
          <dgm:bulletEnabled val="1"/>
        </dgm:presLayoutVars>
      </dgm:prSet>
      <dgm:spPr/>
    </dgm:pt>
    <dgm:pt modelId="{5BD23A15-F8AA-49D7-9D16-7904223EFBDC}" type="pres">
      <dgm:prSet presAssocID="{C4884FEB-0010-4E6D-BEE2-F9C9F9011C45}" presName="aSpace2" presStyleCnt="0"/>
      <dgm:spPr/>
    </dgm:pt>
    <dgm:pt modelId="{8F142108-92DC-411F-9F92-9150319DFF2F}" type="pres">
      <dgm:prSet presAssocID="{B7C7A2A4-92A0-41AC-B098-7E299DAD4D17}" presName="childNode" presStyleLbl="node1" presStyleIdx="7" presStyleCnt="20">
        <dgm:presLayoutVars>
          <dgm:bulletEnabled val="1"/>
        </dgm:presLayoutVars>
      </dgm:prSet>
      <dgm:spPr/>
    </dgm:pt>
    <dgm:pt modelId="{4F370A5C-E5BE-414F-A780-29146F5E75CE}" type="pres">
      <dgm:prSet presAssocID="{B7C7A2A4-92A0-41AC-B098-7E299DAD4D17}" presName="aSpace2" presStyleCnt="0"/>
      <dgm:spPr/>
    </dgm:pt>
    <dgm:pt modelId="{5BB35643-C7C6-4602-8B4B-2D40AAD76D37}" type="pres">
      <dgm:prSet presAssocID="{163BF150-C01E-4867-94DE-28D56F30422A}" presName="childNode" presStyleLbl="node1" presStyleIdx="8" presStyleCnt="20">
        <dgm:presLayoutVars>
          <dgm:bulletEnabled val="1"/>
        </dgm:presLayoutVars>
      </dgm:prSet>
      <dgm:spPr/>
    </dgm:pt>
    <dgm:pt modelId="{F45817BB-455D-44E5-9652-34A8B3F3F811}" type="pres">
      <dgm:prSet presAssocID="{163BF150-C01E-4867-94DE-28D56F30422A}" presName="aSpace2" presStyleCnt="0"/>
      <dgm:spPr/>
    </dgm:pt>
    <dgm:pt modelId="{7812CC5C-D819-4D94-9C96-68E7767EFD3D}" type="pres">
      <dgm:prSet presAssocID="{C7A6D774-A314-44F2-A5C6-16300F80DCFF}" presName="childNode" presStyleLbl="node1" presStyleIdx="9" presStyleCnt="20">
        <dgm:presLayoutVars>
          <dgm:bulletEnabled val="1"/>
        </dgm:presLayoutVars>
      </dgm:prSet>
      <dgm:spPr/>
    </dgm:pt>
    <dgm:pt modelId="{AD672705-5174-4D7C-9B26-95AB44CDB1F5}" type="pres">
      <dgm:prSet presAssocID="{C7A6D774-A314-44F2-A5C6-16300F80DCFF}" presName="aSpace2" presStyleCnt="0"/>
      <dgm:spPr/>
    </dgm:pt>
    <dgm:pt modelId="{47F4CA25-F83E-4199-AC51-48C813F717BD}" type="pres">
      <dgm:prSet presAssocID="{FCF11A9E-9E2E-43BB-B35A-D194F7039E94}" presName="childNode" presStyleLbl="node1" presStyleIdx="10" presStyleCnt="20">
        <dgm:presLayoutVars>
          <dgm:bulletEnabled val="1"/>
        </dgm:presLayoutVars>
      </dgm:prSet>
      <dgm:spPr/>
    </dgm:pt>
    <dgm:pt modelId="{43B7B39A-57D0-45FE-A148-0DE40994A562}" type="pres">
      <dgm:prSet presAssocID="{C7EFBDD3-5294-4D47-8846-A08B71D4A8CC}" presName="aSpace" presStyleCnt="0"/>
      <dgm:spPr/>
    </dgm:pt>
    <dgm:pt modelId="{FBED15B0-54A9-4BC1-AF72-96B153F42109}" type="pres">
      <dgm:prSet presAssocID="{D113DD07-8750-4A4F-83EA-0389E4597A92}" presName="compNode" presStyleCnt="0"/>
      <dgm:spPr/>
    </dgm:pt>
    <dgm:pt modelId="{4FE73880-E4EC-4D19-80AF-B8C2846A64EF}" type="pres">
      <dgm:prSet presAssocID="{D113DD07-8750-4A4F-83EA-0389E4597A92}" presName="aNode" presStyleLbl="bgShp" presStyleIdx="2" presStyleCnt="3"/>
      <dgm:spPr/>
    </dgm:pt>
    <dgm:pt modelId="{6C183903-68B9-49CC-B026-BDAE62C86085}" type="pres">
      <dgm:prSet presAssocID="{D113DD07-8750-4A4F-83EA-0389E4597A92}" presName="textNode" presStyleLbl="bgShp" presStyleIdx="2" presStyleCnt="3"/>
      <dgm:spPr/>
    </dgm:pt>
    <dgm:pt modelId="{7AAEF9AB-334D-4B4A-A4DA-35803D2377A3}" type="pres">
      <dgm:prSet presAssocID="{D113DD07-8750-4A4F-83EA-0389E4597A92}" presName="compChildNode" presStyleCnt="0"/>
      <dgm:spPr/>
    </dgm:pt>
    <dgm:pt modelId="{67F220B1-B68D-4977-9505-B4978B2F0CEF}" type="pres">
      <dgm:prSet presAssocID="{D113DD07-8750-4A4F-83EA-0389E4597A92}" presName="theInnerList" presStyleCnt="0"/>
      <dgm:spPr/>
    </dgm:pt>
    <dgm:pt modelId="{9BE4712B-5260-4E94-831A-24294CA3F894}" type="pres">
      <dgm:prSet presAssocID="{377C3EE9-7648-4EB4-B55E-35EA3B60660F}" presName="childNode" presStyleLbl="node1" presStyleIdx="11" presStyleCnt="20">
        <dgm:presLayoutVars>
          <dgm:bulletEnabled val="1"/>
        </dgm:presLayoutVars>
      </dgm:prSet>
      <dgm:spPr/>
    </dgm:pt>
    <dgm:pt modelId="{DA23A4E8-210C-4233-BD87-6315EB48EAD8}" type="pres">
      <dgm:prSet presAssocID="{377C3EE9-7648-4EB4-B55E-35EA3B60660F}" presName="aSpace2" presStyleCnt="0"/>
      <dgm:spPr/>
    </dgm:pt>
    <dgm:pt modelId="{48A68388-1926-4659-9A60-331B84C3B5D4}" type="pres">
      <dgm:prSet presAssocID="{E87659A9-8D11-4307-B535-1D050F368D71}" presName="childNode" presStyleLbl="node1" presStyleIdx="12" presStyleCnt="20">
        <dgm:presLayoutVars>
          <dgm:bulletEnabled val="1"/>
        </dgm:presLayoutVars>
      </dgm:prSet>
      <dgm:spPr/>
    </dgm:pt>
    <dgm:pt modelId="{1CF6A9BE-BDF8-4834-816C-DEBE5F30C085}" type="pres">
      <dgm:prSet presAssocID="{E87659A9-8D11-4307-B535-1D050F368D71}" presName="aSpace2" presStyleCnt="0"/>
      <dgm:spPr/>
    </dgm:pt>
    <dgm:pt modelId="{7FABB899-130F-419A-9686-B2EF144419D4}" type="pres">
      <dgm:prSet presAssocID="{29352248-51C5-408A-94E2-CB561C04DE64}" presName="childNode" presStyleLbl="node1" presStyleIdx="13" presStyleCnt="20">
        <dgm:presLayoutVars>
          <dgm:bulletEnabled val="1"/>
        </dgm:presLayoutVars>
      </dgm:prSet>
      <dgm:spPr/>
    </dgm:pt>
    <dgm:pt modelId="{90B42279-1EC0-414F-BC15-47A0B517B623}" type="pres">
      <dgm:prSet presAssocID="{29352248-51C5-408A-94E2-CB561C04DE64}" presName="aSpace2" presStyleCnt="0"/>
      <dgm:spPr/>
    </dgm:pt>
    <dgm:pt modelId="{C264C99D-2E2F-4BD0-B9C5-72C06C734991}" type="pres">
      <dgm:prSet presAssocID="{247415FA-8BB9-41D8-A0D0-015C7D05C666}" presName="childNode" presStyleLbl="node1" presStyleIdx="14" presStyleCnt="20">
        <dgm:presLayoutVars>
          <dgm:bulletEnabled val="1"/>
        </dgm:presLayoutVars>
      </dgm:prSet>
      <dgm:spPr/>
    </dgm:pt>
    <dgm:pt modelId="{9A01D7A0-73A5-4011-8F61-38380C09F9E2}" type="pres">
      <dgm:prSet presAssocID="{247415FA-8BB9-41D8-A0D0-015C7D05C666}" presName="aSpace2" presStyleCnt="0"/>
      <dgm:spPr/>
    </dgm:pt>
    <dgm:pt modelId="{B670C6BC-A05F-4F39-B58D-39E2CA02E427}" type="pres">
      <dgm:prSet presAssocID="{F8382B16-FE6C-4B33-9967-BA4B9AF326E2}" presName="childNode" presStyleLbl="node1" presStyleIdx="15" presStyleCnt="20">
        <dgm:presLayoutVars>
          <dgm:bulletEnabled val="1"/>
        </dgm:presLayoutVars>
      </dgm:prSet>
      <dgm:spPr/>
    </dgm:pt>
    <dgm:pt modelId="{6F12FD9D-1C5F-4BD0-89FF-3B3AD7F3BB61}" type="pres">
      <dgm:prSet presAssocID="{F8382B16-FE6C-4B33-9967-BA4B9AF326E2}" presName="aSpace2" presStyleCnt="0"/>
      <dgm:spPr/>
    </dgm:pt>
    <dgm:pt modelId="{ABA55E48-67E2-42C2-B80A-D52272B7BF25}" type="pres">
      <dgm:prSet presAssocID="{8C79C3FE-E78C-4969-984E-CE07265B45DE}" presName="childNode" presStyleLbl="node1" presStyleIdx="16" presStyleCnt="20">
        <dgm:presLayoutVars>
          <dgm:bulletEnabled val="1"/>
        </dgm:presLayoutVars>
      </dgm:prSet>
      <dgm:spPr/>
    </dgm:pt>
    <dgm:pt modelId="{62DF6823-540A-490D-BAEC-A43D4897FA6D}" type="pres">
      <dgm:prSet presAssocID="{8C79C3FE-E78C-4969-984E-CE07265B45DE}" presName="aSpace2" presStyleCnt="0"/>
      <dgm:spPr/>
    </dgm:pt>
    <dgm:pt modelId="{6E607307-08F6-49C4-960D-A824B6390B85}" type="pres">
      <dgm:prSet presAssocID="{90B3FDA5-D7CE-484C-AA3F-1D925C66619C}" presName="childNode" presStyleLbl="node1" presStyleIdx="17" presStyleCnt="20">
        <dgm:presLayoutVars>
          <dgm:bulletEnabled val="1"/>
        </dgm:presLayoutVars>
      </dgm:prSet>
      <dgm:spPr/>
    </dgm:pt>
    <dgm:pt modelId="{1ACEE5E8-3E51-42DA-A31C-4F20B2DB8474}" type="pres">
      <dgm:prSet presAssocID="{90B3FDA5-D7CE-484C-AA3F-1D925C66619C}" presName="aSpace2" presStyleCnt="0"/>
      <dgm:spPr/>
    </dgm:pt>
    <dgm:pt modelId="{FAF01DAA-08AC-4AE4-ACAA-483AA4046B20}" type="pres">
      <dgm:prSet presAssocID="{0FB46C34-AC91-40AC-9B8D-71340D6E9FF9}" presName="childNode" presStyleLbl="node1" presStyleIdx="18" presStyleCnt="20">
        <dgm:presLayoutVars>
          <dgm:bulletEnabled val="1"/>
        </dgm:presLayoutVars>
      </dgm:prSet>
      <dgm:spPr/>
    </dgm:pt>
    <dgm:pt modelId="{9C66ACA4-ECFB-431A-B28A-B1F5589EEFE9}" type="pres">
      <dgm:prSet presAssocID="{0FB46C34-AC91-40AC-9B8D-71340D6E9FF9}" presName="aSpace2" presStyleCnt="0"/>
      <dgm:spPr/>
    </dgm:pt>
    <dgm:pt modelId="{020C0D08-4214-41DF-AAB5-714D006BCC38}" type="pres">
      <dgm:prSet presAssocID="{B4EA60CB-ECD8-444D-9485-54F9FDCC0792}" presName="childNode" presStyleLbl="node1" presStyleIdx="19" presStyleCnt="20">
        <dgm:presLayoutVars>
          <dgm:bulletEnabled val="1"/>
        </dgm:presLayoutVars>
      </dgm:prSet>
      <dgm:spPr/>
    </dgm:pt>
  </dgm:ptLst>
  <dgm:cxnLst>
    <dgm:cxn modelId="{A8B45B07-14EE-422E-B011-B9695D245040}" srcId="{AC493F96-41BB-4206-AFFC-6E2C4F20784E}" destId="{C7EFBDD3-5294-4D47-8846-A08B71D4A8CC}" srcOrd="1" destOrd="0" parTransId="{6A95F454-7D12-4DDA-A691-A0B03E91DAE3}" sibTransId="{A152950A-58F3-4BEF-8851-D75FA2F7FE46}"/>
    <dgm:cxn modelId="{8C352213-26AC-454F-B809-3D9D6EF1D34C}" type="presOf" srcId="{5C48FDA8-6A3A-4CE2-B9EA-72F98A8E8EFD}" destId="{8B584063-1C80-4E94-8F7D-81D931AE5ACC}" srcOrd="0" destOrd="0" presId="urn:microsoft.com/office/officeart/2005/8/layout/lProcess2"/>
    <dgm:cxn modelId="{11ED8114-853B-4CB6-B18D-CB9E9BCAA634}" srcId="{45557348-3A6A-4AD2-9A1D-424C81977EA2}" destId="{FBA21EC5-0A94-48A4-91E3-014AFE461C1D}" srcOrd="1" destOrd="0" parTransId="{417CB744-E6EA-4011-8755-36182A47787E}" sibTransId="{49E47E59-8925-486C-86A9-584CE2A1DE1F}"/>
    <dgm:cxn modelId="{7D5E8A1A-1CA4-436A-8B31-BEB55F760848}" type="presOf" srcId="{247415FA-8BB9-41D8-A0D0-015C7D05C666}" destId="{C264C99D-2E2F-4BD0-B9C5-72C06C734991}" srcOrd="0" destOrd="0" presId="urn:microsoft.com/office/officeart/2005/8/layout/lProcess2"/>
    <dgm:cxn modelId="{F9ED801C-0849-4E01-A3BE-CBE486C3BBB0}" srcId="{D113DD07-8750-4A4F-83EA-0389E4597A92}" destId="{8C79C3FE-E78C-4969-984E-CE07265B45DE}" srcOrd="5" destOrd="0" parTransId="{56B53C39-9D61-40C0-A99F-C9E149B1FE25}" sibTransId="{2AA2353B-40B7-48DB-8DBD-DD29CF9ED1F7}"/>
    <dgm:cxn modelId="{C84FA421-4FA3-41BE-A0CB-DEE8F5951FEC}" srcId="{AC493F96-41BB-4206-AFFC-6E2C4F20784E}" destId="{D113DD07-8750-4A4F-83EA-0389E4597A92}" srcOrd="2" destOrd="0" parTransId="{2DBB77A9-6E3E-451A-81D6-B86C7FB8A7B2}" sibTransId="{635192F0-8820-4EF9-BB7C-86B9B11DEB71}"/>
    <dgm:cxn modelId="{AC22E224-B2DF-4799-B854-233D04682A59}" type="presOf" srcId="{FCF11A9E-9E2E-43BB-B35A-D194F7039E94}" destId="{47F4CA25-F83E-4199-AC51-48C813F717BD}" srcOrd="0" destOrd="0" presId="urn:microsoft.com/office/officeart/2005/8/layout/lProcess2"/>
    <dgm:cxn modelId="{6690E627-B4F9-4582-9E0E-097C18E7F90A}" srcId="{45557348-3A6A-4AD2-9A1D-424C81977EA2}" destId="{436B09E8-B238-4D0B-B42D-24B7B0E0BFC8}" srcOrd="4" destOrd="0" parTransId="{D977CC39-6DAF-48F1-8862-563C6F1CA4AA}" sibTransId="{425C8B9F-DA57-4967-98A8-979948D910B0}"/>
    <dgm:cxn modelId="{DACEAE28-6A75-465D-9B0D-C547C5F9F639}" srcId="{D113DD07-8750-4A4F-83EA-0389E4597A92}" destId="{B4EA60CB-ECD8-444D-9485-54F9FDCC0792}" srcOrd="8" destOrd="0" parTransId="{FA46F227-5E8E-42B7-A28E-21352DD0D81B}" sibTransId="{EF31C7E0-7954-4050-B476-A85D91038223}"/>
    <dgm:cxn modelId="{433AA529-F59C-4A10-8C2F-23DA82B4B7DD}" type="presOf" srcId="{FBA21EC5-0A94-48A4-91E3-014AFE461C1D}" destId="{A7309B89-43BB-4434-9440-E83FA8C7F7D2}" srcOrd="0" destOrd="0" presId="urn:microsoft.com/office/officeart/2005/8/layout/lProcess2"/>
    <dgm:cxn modelId="{D769022A-9C98-45BB-A3AB-B2C3A09EA1C0}" type="presOf" srcId="{F8382B16-FE6C-4B33-9967-BA4B9AF326E2}" destId="{B670C6BC-A05F-4F39-B58D-39E2CA02E427}" srcOrd="0" destOrd="0" presId="urn:microsoft.com/office/officeart/2005/8/layout/lProcess2"/>
    <dgm:cxn modelId="{72C9632B-384D-4CFB-9691-30F163D35E28}" srcId="{45557348-3A6A-4AD2-9A1D-424C81977EA2}" destId="{197F9EDC-42E5-40B7-B0CF-A1519AF6F724}" srcOrd="0" destOrd="0" parTransId="{F89EAA39-21D6-42D3-8F30-747387B1EB8D}" sibTransId="{D6E79695-2B2D-47D3-BD66-4AD022E0BBE2}"/>
    <dgm:cxn modelId="{853E672B-2634-4E46-987B-6E437F1CB481}" type="presOf" srcId="{C7EFBDD3-5294-4D47-8846-A08B71D4A8CC}" destId="{1A839FFF-43DC-4F41-B980-8E0DAC772D1C}" srcOrd="1" destOrd="0" presId="urn:microsoft.com/office/officeart/2005/8/layout/lProcess2"/>
    <dgm:cxn modelId="{EDDCEA32-1C38-4857-8417-58FDF0088514}" type="presOf" srcId="{B4EA60CB-ECD8-444D-9485-54F9FDCC0792}" destId="{020C0D08-4214-41DF-AAB5-714D006BCC38}" srcOrd="0" destOrd="0" presId="urn:microsoft.com/office/officeart/2005/8/layout/lProcess2"/>
    <dgm:cxn modelId="{AF9B4834-A3D5-4637-B487-887772D23144}" srcId="{D113DD07-8750-4A4F-83EA-0389E4597A92}" destId="{F8382B16-FE6C-4B33-9967-BA4B9AF326E2}" srcOrd="4" destOrd="0" parTransId="{2B452696-9621-4342-BDEC-3E112CECBE8B}" sibTransId="{F54C3F6E-36E2-48DF-AF49-29802B50921C}"/>
    <dgm:cxn modelId="{5F4F5236-E3F7-4EF2-9BC0-05FE7C4695BF}" srcId="{C7EFBDD3-5294-4D47-8846-A08B71D4A8CC}" destId="{C4884FEB-0010-4E6D-BEE2-F9C9F9011C45}" srcOrd="1" destOrd="0" parTransId="{B3FAC841-0C1C-49E1-84F0-205E76E49FE6}" sibTransId="{CFA0DD91-16BB-4B46-A5C3-369FA1B0A79A}"/>
    <dgm:cxn modelId="{552C633B-19F6-4F99-B111-616346776FB0}" type="presOf" srcId="{163BF150-C01E-4867-94DE-28D56F30422A}" destId="{5BB35643-C7C6-4602-8B4B-2D40AAD76D37}" srcOrd="0" destOrd="0" presId="urn:microsoft.com/office/officeart/2005/8/layout/lProcess2"/>
    <dgm:cxn modelId="{CC3B165B-E7C0-4293-A24A-52E8BFB45BB5}" srcId="{C7EFBDD3-5294-4D47-8846-A08B71D4A8CC}" destId="{163BF150-C01E-4867-94DE-28D56F30422A}" srcOrd="3" destOrd="0" parTransId="{4D093D49-BA70-47BF-A4E1-CB97453D47F1}" sibTransId="{EDD3DB24-D3F2-4BEB-8BFD-25807DE530A7}"/>
    <dgm:cxn modelId="{198E815B-2B08-4F7A-9717-7A59000D5B8A}" type="presOf" srcId="{D113DD07-8750-4A4F-83EA-0389E4597A92}" destId="{4FE73880-E4EC-4D19-80AF-B8C2846A64EF}" srcOrd="0" destOrd="0" presId="urn:microsoft.com/office/officeart/2005/8/layout/lProcess2"/>
    <dgm:cxn modelId="{939DB361-0AE0-481B-973E-7FCCF53DF220}" type="presOf" srcId="{249CD653-BB32-458B-B515-5A9086CD3DE0}" destId="{9DE391B5-D20D-4AAD-B883-4A060AA59FAB}" srcOrd="0" destOrd="0" presId="urn:microsoft.com/office/officeart/2005/8/layout/lProcess2"/>
    <dgm:cxn modelId="{E446D661-7D90-4C63-A434-0241E659E796}" srcId="{D113DD07-8750-4A4F-83EA-0389E4597A92}" destId="{E87659A9-8D11-4307-B535-1D050F368D71}" srcOrd="1" destOrd="0" parTransId="{7584C3B0-1397-4388-B874-3E71E6DA76D0}" sibTransId="{5F414C0D-3CAE-4C5C-AA62-1AA3745A31D4}"/>
    <dgm:cxn modelId="{6974D844-819B-416F-BB3C-7696D961C29D}" type="presOf" srcId="{C7EFBDD3-5294-4D47-8846-A08B71D4A8CC}" destId="{C9F1157A-A497-49AB-9F56-585DF37546DD}" srcOrd="0" destOrd="0" presId="urn:microsoft.com/office/officeart/2005/8/layout/lProcess2"/>
    <dgm:cxn modelId="{D3C8E844-E02A-4AC5-BD2A-0957B4BD2D3A}" srcId="{D113DD07-8750-4A4F-83EA-0389E4597A92}" destId="{377C3EE9-7648-4EB4-B55E-35EA3B60660F}" srcOrd="0" destOrd="0" parTransId="{1880D60D-EEEF-4FB8-8AAB-9D41834294B6}" sibTransId="{D5F92B35-4120-422C-A520-AAFFE8857A30}"/>
    <dgm:cxn modelId="{0AA3DD47-AAEA-4A49-AF5B-5465006CE734}" srcId="{C7EFBDD3-5294-4D47-8846-A08B71D4A8CC}" destId="{B7C7A2A4-92A0-41AC-B098-7E299DAD4D17}" srcOrd="2" destOrd="0" parTransId="{1F0C4F1D-F363-4ED7-A215-F283E3878341}" sibTransId="{48926236-CC4F-4D8A-BCE1-F1CC1CCEA3D7}"/>
    <dgm:cxn modelId="{E4F0174B-2794-4AC9-AD60-B3F07239FC4D}" type="presOf" srcId="{45557348-3A6A-4AD2-9A1D-424C81977EA2}" destId="{1608D2CB-C9F7-4883-8586-B1896FD43F57}" srcOrd="0" destOrd="0" presId="urn:microsoft.com/office/officeart/2005/8/layout/lProcess2"/>
    <dgm:cxn modelId="{57B1496E-F026-4811-B87D-3E666804D5EB}" srcId="{D113DD07-8750-4A4F-83EA-0389E4597A92}" destId="{0FB46C34-AC91-40AC-9B8D-71340D6E9FF9}" srcOrd="7" destOrd="0" parTransId="{B73C4CD8-B6F9-4DF0-9452-603BED07FEA3}" sibTransId="{EC273783-7911-4642-B9C1-C0648F95489B}"/>
    <dgm:cxn modelId="{D3859052-4B15-4925-ADC4-33BBCC58F7EA}" srcId="{AC493F96-41BB-4206-AFFC-6E2C4F20784E}" destId="{45557348-3A6A-4AD2-9A1D-424C81977EA2}" srcOrd="0" destOrd="0" parTransId="{FC2F5503-60DF-45DA-9A15-0FB7360CB0CD}" sibTransId="{D2452B52-6217-4856-A1B3-3EC8A6E009EC}"/>
    <dgm:cxn modelId="{AAA71453-2356-49DD-9237-A2329CC5C918}" type="presOf" srcId="{0FB46C34-AC91-40AC-9B8D-71340D6E9FF9}" destId="{FAF01DAA-08AC-4AE4-ACAA-483AA4046B20}" srcOrd="0" destOrd="0" presId="urn:microsoft.com/office/officeart/2005/8/layout/lProcess2"/>
    <dgm:cxn modelId="{21B4EF75-614D-4315-A56C-C1B002D2EF1F}" type="presOf" srcId="{436B09E8-B238-4D0B-B42D-24B7B0E0BFC8}" destId="{40D47DF2-3528-47E7-BE0D-C8DBC06DC564}" srcOrd="0" destOrd="0" presId="urn:microsoft.com/office/officeart/2005/8/layout/lProcess2"/>
    <dgm:cxn modelId="{FF0A065A-80AB-4767-AEE1-DCB8156B1C99}" type="presOf" srcId="{806435C3-0982-40CE-AFCC-8CFEB769C47D}" destId="{A16D298F-3C45-4F36-8A89-8732E4804591}" srcOrd="0" destOrd="0" presId="urn:microsoft.com/office/officeart/2005/8/layout/lProcess2"/>
    <dgm:cxn modelId="{ADB2CD7D-70E5-4ECE-A31B-39432346FB47}" srcId="{C7EFBDD3-5294-4D47-8846-A08B71D4A8CC}" destId="{FCF11A9E-9E2E-43BB-B35A-D194F7039E94}" srcOrd="5" destOrd="0" parTransId="{AFF911D1-B0ED-48E8-9C26-DB0DC2504879}" sibTransId="{348B3427-8B52-4867-AA6B-9071AB325F88}"/>
    <dgm:cxn modelId="{397CC086-0857-4083-ADD8-5DBF23B4E604}" srcId="{D113DD07-8750-4A4F-83EA-0389E4597A92}" destId="{29352248-51C5-408A-94E2-CB561C04DE64}" srcOrd="2" destOrd="0" parTransId="{8109482F-9866-42CE-9CA2-3C64AA3DFE30}" sibTransId="{0E3A0951-96E6-461E-8019-F30583598788}"/>
    <dgm:cxn modelId="{AED12690-0E4B-44FE-B3B3-CB64777FA5D7}" type="presOf" srcId="{D113DD07-8750-4A4F-83EA-0389E4597A92}" destId="{6C183903-68B9-49CC-B026-BDAE62C86085}" srcOrd="1" destOrd="0" presId="urn:microsoft.com/office/officeart/2005/8/layout/lProcess2"/>
    <dgm:cxn modelId="{E380049A-C838-41BB-8705-CFBCD8785188}" type="presOf" srcId="{8C79C3FE-E78C-4969-984E-CE07265B45DE}" destId="{ABA55E48-67E2-42C2-B80A-D52272B7BF25}" srcOrd="0" destOrd="0" presId="urn:microsoft.com/office/officeart/2005/8/layout/lProcess2"/>
    <dgm:cxn modelId="{D534DE9A-6839-49C7-9A5D-5EE53635EA64}" srcId="{45557348-3A6A-4AD2-9A1D-424C81977EA2}" destId="{249CD653-BB32-458B-B515-5A9086CD3DE0}" srcOrd="2" destOrd="0" parTransId="{FF698D86-8F76-4384-A04B-26AAEE051BF5}" sibTransId="{D6C2D94F-021E-4450-B7B3-F2BCD55B37E0}"/>
    <dgm:cxn modelId="{F526A69C-3D19-4DE9-B23A-EE5DC3E786B8}" srcId="{C7EFBDD3-5294-4D47-8846-A08B71D4A8CC}" destId="{C7A6D774-A314-44F2-A5C6-16300F80DCFF}" srcOrd="4" destOrd="0" parTransId="{77A7B127-CA4C-4538-8477-2FDE0CC102CB}" sibTransId="{01D8F240-AC03-4057-A32F-4975EB593EE5}"/>
    <dgm:cxn modelId="{8B2E549D-35DD-4D24-A966-28BABD32E73E}" type="presOf" srcId="{C7A6D774-A314-44F2-A5C6-16300F80DCFF}" destId="{7812CC5C-D819-4D94-9C96-68E7767EFD3D}" srcOrd="0" destOrd="0" presId="urn:microsoft.com/office/officeart/2005/8/layout/lProcess2"/>
    <dgm:cxn modelId="{F5172CA2-8623-4BD1-AA2C-95D261F7B7F3}" type="presOf" srcId="{45557348-3A6A-4AD2-9A1D-424C81977EA2}" destId="{D9F38F83-F672-4561-8A1D-0007414F2E89}" srcOrd="1" destOrd="0" presId="urn:microsoft.com/office/officeart/2005/8/layout/lProcess2"/>
    <dgm:cxn modelId="{45AC66A7-07A9-4954-B661-D66AAD38BD2C}" srcId="{D113DD07-8750-4A4F-83EA-0389E4597A92}" destId="{247415FA-8BB9-41D8-A0D0-015C7D05C666}" srcOrd="3" destOrd="0" parTransId="{1E761485-D242-4F55-91EA-86BB59A8241B}" sibTransId="{D0746626-3DF0-4592-9975-F0381857DD30}"/>
    <dgm:cxn modelId="{54869BAF-792D-466E-B111-1D37F2AC6C81}" type="presOf" srcId="{90B3FDA5-D7CE-484C-AA3F-1D925C66619C}" destId="{6E607307-08F6-49C4-960D-A824B6390B85}" srcOrd="0" destOrd="0" presId="urn:microsoft.com/office/officeart/2005/8/layout/lProcess2"/>
    <dgm:cxn modelId="{D23524B9-1938-4ED0-9C48-8F91F09EE44B}" srcId="{D113DD07-8750-4A4F-83EA-0389E4597A92}" destId="{90B3FDA5-D7CE-484C-AA3F-1D925C66619C}" srcOrd="6" destOrd="0" parTransId="{EB544FA7-9015-46BB-8CD9-11CE6093D6BB}" sibTransId="{F307F6FE-4FD5-408F-BB83-DB80204494F0}"/>
    <dgm:cxn modelId="{547E1BC4-4E5D-45C2-92B7-D2D2514E8CE1}" type="presOf" srcId="{B7C7A2A4-92A0-41AC-B098-7E299DAD4D17}" destId="{8F142108-92DC-411F-9F92-9150319DFF2F}" srcOrd="0" destOrd="0" presId="urn:microsoft.com/office/officeart/2005/8/layout/lProcess2"/>
    <dgm:cxn modelId="{CD8619CD-09CA-4CD2-970C-371AE2B15BB2}" type="presOf" srcId="{AC493F96-41BB-4206-AFFC-6E2C4F20784E}" destId="{7DF3B547-0DB4-480E-ABD5-CD926A56134B}" srcOrd="0" destOrd="0" presId="urn:microsoft.com/office/officeart/2005/8/layout/lProcess2"/>
    <dgm:cxn modelId="{C79B1ECF-DDC6-46CF-A3D9-31C17E3CA820}" type="presOf" srcId="{C4884FEB-0010-4E6D-BEE2-F9C9F9011C45}" destId="{021F6F13-1662-4D98-B4F0-3540F905E7B9}" srcOrd="0" destOrd="0" presId="urn:microsoft.com/office/officeart/2005/8/layout/lProcess2"/>
    <dgm:cxn modelId="{5CDE33DC-160F-4015-A49E-4AEF9C5918F4}" type="presOf" srcId="{E87659A9-8D11-4307-B535-1D050F368D71}" destId="{48A68388-1926-4659-9A60-331B84C3B5D4}" srcOrd="0" destOrd="0" presId="urn:microsoft.com/office/officeart/2005/8/layout/lProcess2"/>
    <dgm:cxn modelId="{B681A0E0-65A4-4620-9F35-7A7684AAA6C0}" type="presOf" srcId="{29352248-51C5-408A-94E2-CB561C04DE64}" destId="{7FABB899-130F-419A-9686-B2EF144419D4}" srcOrd="0" destOrd="0" presId="urn:microsoft.com/office/officeart/2005/8/layout/lProcess2"/>
    <dgm:cxn modelId="{B07CC4EC-D6F2-4A46-B797-1AE2EC75585F}" srcId="{45557348-3A6A-4AD2-9A1D-424C81977EA2}" destId="{806435C3-0982-40CE-AFCC-8CFEB769C47D}" srcOrd="3" destOrd="0" parTransId="{935CDA38-28AB-4A64-9932-7E71F35A7522}" sibTransId="{398D7A88-82CE-4FDC-B5A9-0CB36FDCA634}"/>
    <dgm:cxn modelId="{AF8D3FF8-6266-446E-84FF-B52D4D03C494}" srcId="{C7EFBDD3-5294-4D47-8846-A08B71D4A8CC}" destId="{5C48FDA8-6A3A-4CE2-B9EA-72F98A8E8EFD}" srcOrd="0" destOrd="0" parTransId="{3355D025-83D5-4ADB-85D5-579B46E4AEC5}" sibTransId="{B1DF0C8A-EF6D-4B2F-AFEC-6227654F0840}"/>
    <dgm:cxn modelId="{063653FD-ACD1-4523-A8D7-BE84A78B13B9}" type="presOf" srcId="{197F9EDC-42E5-40B7-B0CF-A1519AF6F724}" destId="{10A6E393-143F-4EEF-95A6-83B06A66E63D}" srcOrd="0" destOrd="0" presId="urn:microsoft.com/office/officeart/2005/8/layout/lProcess2"/>
    <dgm:cxn modelId="{C282C4FD-E369-4B83-8309-6EC713F4D447}" type="presOf" srcId="{377C3EE9-7648-4EB4-B55E-35EA3B60660F}" destId="{9BE4712B-5260-4E94-831A-24294CA3F894}" srcOrd="0" destOrd="0" presId="urn:microsoft.com/office/officeart/2005/8/layout/lProcess2"/>
    <dgm:cxn modelId="{C143B708-84E3-4AB6-95E8-1EFD576C4BEB}" type="presParOf" srcId="{7DF3B547-0DB4-480E-ABD5-CD926A56134B}" destId="{BD4EC3C0-22C5-4628-B9FC-B110026B7FD4}" srcOrd="0" destOrd="0" presId="urn:microsoft.com/office/officeart/2005/8/layout/lProcess2"/>
    <dgm:cxn modelId="{EF473DC4-ACDA-49C4-8727-3275F4F6A215}" type="presParOf" srcId="{BD4EC3C0-22C5-4628-B9FC-B110026B7FD4}" destId="{1608D2CB-C9F7-4883-8586-B1896FD43F57}" srcOrd="0" destOrd="0" presId="urn:microsoft.com/office/officeart/2005/8/layout/lProcess2"/>
    <dgm:cxn modelId="{6C096961-8F82-44FF-B614-6B6C5E67A6EA}" type="presParOf" srcId="{BD4EC3C0-22C5-4628-B9FC-B110026B7FD4}" destId="{D9F38F83-F672-4561-8A1D-0007414F2E89}" srcOrd="1" destOrd="0" presId="urn:microsoft.com/office/officeart/2005/8/layout/lProcess2"/>
    <dgm:cxn modelId="{C974917C-CA4B-4642-A6DF-940D9FBC75AC}" type="presParOf" srcId="{BD4EC3C0-22C5-4628-B9FC-B110026B7FD4}" destId="{6DFE937D-05F2-43A1-B837-03645C575007}" srcOrd="2" destOrd="0" presId="urn:microsoft.com/office/officeart/2005/8/layout/lProcess2"/>
    <dgm:cxn modelId="{30518CB4-62F9-40E9-9D94-BBDB3A89F341}" type="presParOf" srcId="{6DFE937D-05F2-43A1-B837-03645C575007}" destId="{DBD8C2A2-7A98-42E4-A412-C4B685903A00}" srcOrd="0" destOrd="0" presId="urn:microsoft.com/office/officeart/2005/8/layout/lProcess2"/>
    <dgm:cxn modelId="{4409EB71-5867-4743-B23D-3C5FF670C988}" type="presParOf" srcId="{DBD8C2A2-7A98-42E4-A412-C4B685903A00}" destId="{10A6E393-143F-4EEF-95A6-83B06A66E63D}" srcOrd="0" destOrd="0" presId="urn:microsoft.com/office/officeart/2005/8/layout/lProcess2"/>
    <dgm:cxn modelId="{AF0BABBF-CA21-4CE8-A755-F6E49433DB88}" type="presParOf" srcId="{DBD8C2A2-7A98-42E4-A412-C4B685903A00}" destId="{7FC70665-20AE-4E52-B666-2D676D4823CA}" srcOrd="1" destOrd="0" presId="urn:microsoft.com/office/officeart/2005/8/layout/lProcess2"/>
    <dgm:cxn modelId="{03B67D5C-86F7-4990-829C-8F9178625AD9}" type="presParOf" srcId="{DBD8C2A2-7A98-42E4-A412-C4B685903A00}" destId="{A7309B89-43BB-4434-9440-E83FA8C7F7D2}" srcOrd="2" destOrd="0" presId="urn:microsoft.com/office/officeart/2005/8/layout/lProcess2"/>
    <dgm:cxn modelId="{4AB7C8F5-5D84-4FC8-8C60-A413FDF9395F}" type="presParOf" srcId="{DBD8C2A2-7A98-42E4-A412-C4B685903A00}" destId="{BE346F4B-AFB2-4D83-A634-031AD28F78F2}" srcOrd="3" destOrd="0" presId="urn:microsoft.com/office/officeart/2005/8/layout/lProcess2"/>
    <dgm:cxn modelId="{80769946-DED1-4958-AFA9-2F47D165582D}" type="presParOf" srcId="{DBD8C2A2-7A98-42E4-A412-C4B685903A00}" destId="{9DE391B5-D20D-4AAD-B883-4A060AA59FAB}" srcOrd="4" destOrd="0" presId="urn:microsoft.com/office/officeart/2005/8/layout/lProcess2"/>
    <dgm:cxn modelId="{69D9596E-BC96-4663-BDBB-E4F8A6355EC3}" type="presParOf" srcId="{DBD8C2A2-7A98-42E4-A412-C4B685903A00}" destId="{3957687B-A6E6-4969-B99E-A1A9503B3903}" srcOrd="5" destOrd="0" presId="urn:microsoft.com/office/officeart/2005/8/layout/lProcess2"/>
    <dgm:cxn modelId="{2B5DA2C8-E1A5-4423-B4DF-1A2074D78778}" type="presParOf" srcId="{DBD8C2A2-7A98-42E4-A412-C4B685903A00}" destId="{A16D298F-3C45-4F36-8A89-8732E4804591}" srcOrd="6" destOrd="0" presId="urn:microsoft.com/office/officeart/2005/8/layout/lProcess2"/>
    <dgm:cxn modelId="{6740D4C8-43A1-4314-99D3-2493847B6B9E}" type="presParOf" srcId="{DBD8C2A2-7A98-42E4-A412-C4B685903A00}" destId="{EA14A49E-8753-4464-A58E-4D3A942575E7}" srcOrd="7" destOrd="0" presId="urn:microsoft.com/office/officeart/2005/8/layout/lProcess2"/>
    <dgm:cxn modelId="{2430C5D1-FC7A-4737-9EE3-769D4D1B47DF}" type="presParOf" srcId="{DBD8C2A2-7A98-42E4-A412-C4B685903A00}" destId="{40D47DF2-3528-47E7-BE0D-C8DBC06DC564}" srcOrd="8" destOrd="0" presId="urn:microsoft.com/office/officeart/2005/8/layout/lProcess2"/>
    <dgm:cxn modelId="{5A965C33-A2D2-46D5-99A3-42D7BCFB03D9}" type="presParOf" srcId="{7DF3B547-0DB4-480E-ABD5-CD926A56134B}" destId="{31274D22-07A2-4A08-874B-8B5D58C3DE7E}" srcOrd="1" destOrd="0" presId="urn:microsoft.com/office/officeart/2005/8/layout/lProcess2"/>
    <dgm:cxn modelId="{B0FF74C6-7353-4347-89F0-49CB26B28D07}" type="presParOf" srcId="{7DF3B547-0DB4-480E-ABD5-CD926A56134B}" destId="{42293ABD-9680-44A3-ACBD-B8FB492489B5}" srcOrd="2" destOrd="0" presId="urn:microsoft.com/office/officeart/2005/8/layout/lProcess2"/>
    <dgm:cxn modelId="{80DC7540-91F1-4C1A-8B30-E58069AFBB54}" type="presParOf" srcId="{42293ABD-9680-44A3-ACBD-B8FB492489B5}" destId="{C9F1157A-A497-49AB-9F56-585DF37546DD}" srcOrd="0" destOrd="0" presId="urn:microsoft.com/office/officeart/2005/8/layout/lProcess2"/>
    <dgm:cxn modelId="{A7DCF546-122E-4F06-87E2-35A41AC8CC90}" type="presParOf" srcId="{42293ABD-9680-44A3-ACBD-B8FB492489B5}" destId="{1A839FFF-43DC-4F41-B980-8E0DAC772D1C}" srcOrd="1" destOrd="0" presId="urn:microsoft.com/office/officeart/2005/8/layout/lProcess2"/>
    <dgm:cxn modelId="{1B99C512-FFC1-4C8D-90E1-D08F2124606F}" type="presParOf" srcId="{42293ABD-9680-44A3-ACBD-B8FB492489B5}" destId="{A03F0993-F696-4F6B-B3B7-2678ACA5B394}" srcOrd="2" destOrd="0" presId="urn:microsoft.com/office/officeart/2005/8/layout/lProcess2"/>
    <dgm:cxn modelId="{B25E996E-353A-4DCF-9987-9A31C51AFD09}" type="presParOf" srcId="{A03F0993-F696-4F6B-B3B7-2678ACA5B394}" destId="{2F74E153-1288-4682-9FAD-B488327581FC}" srcOrd="0" destOrd="0" presId="urn:microsoft.com/office/officeart/2005/8/layout/lProcess2"/>
    <dgm:cxn modelId="{862A896A-5FE5-4D18-9996-81BB51C69296}" type="presParOf" srcId="{2F74E153-1288-4682-9FAD-B488327581FC}" destId="{8B584063-1C80-4E94-8F7D-81D931AE5ACC}" srcOrd="0" destOrd="0" presId="urn:microsoft.com/office/officeart/2005/8/layout/lProcess2"/>
    <dgm:cxn modelId="{11C6A0F6-648D-4504-9221-1D13230609D1}" type="presParOf" srcId="{2F74E153-1288-4682-9FAD-B488327581FC}" destId="{BF89EAD0-7A5B-44F3-A00D-08B3B9AD6FB4}" srcOrd="1" destOrd="0" presId="urn:microsoft.com/office/officeart/2005/8/layout/lProcess2"/>
    <dgm:cxn modelId="{24CE237E-625D-4290-B722-5A50FE8EF6E4}" type="presParOf" srcId="{2F74E153-1288-4682-9FAD-B488327581FC}" destId="{021F6F13-1662-4D98-B4F0-3540F905E7B9}" srcOrd="2" destOrd="0" presId="urn:microsoft.com/office/officeart/2005/8/layout/lProcess2"/>
    <dgm:cxn modelId="{CDA5AD40-D92D-4B54-A39C-D371AD0DE355}" type="presParOf" srcId="{2F74E153-1288-4682-9FAD-B488327581FC}" destId="{5BD23A15-F8AA-49D7-9D16-7904223EFBDC}" srcOrd="3" destOrd="0" presId="urn:microsoft.com/office/officeart/2005/8/layout/lProcess2"/>
    <dgm:cxn modelId="{4A83D04D-B2BA-4B5D-B5F0-FB6A49C8A39C}" type="presParOf" srcId="{2F74E153-1288-4682-9FAD-B488327581FC}" destId="{8F142108-92DC-411F-9F92-9150319DFF2F}" srcOrd="4" destOrd="0" presId="urn:microsoft.com/office/officeart/2005/8/layout/lProcess2"/>
    <dgm:cxn modelId="{1BB0C590-5C24-46E5-A347-8CD8610657E0}" type="presParOf" srcId="{2F74E153-1288-4682-9FAD-B488327581FC}" destId="{4F370A5C-E5BE-414F-A780-29146F5E75CE}" srcOrd="5" destOrd="0" presId="urn:microsoft.com/office/officeart/2005/8/layout/lProcess2"/>
    <dgm:cxn modelId="{8314A4EF-D6FC-45AC-BC21-11CD55A668D8}" type="presParOf" srcId="{2F74E153-1288-4682-9FAD-B488327581FC}" destId="{5BB35643-C7C6-4602-8B4B-2D40AAD76D37}" srcOrd="6" destOrd="0" presId="urn:microsoft.com/office/officeart/2005/8/layout/lProcess2"/>
    <dgm:cxn modelId="{06599AEF-41D6-4EDA-ADEB-0CD60F2CF9D1}" type="presParOf" srcId="{2F74E153-1288-4682-9FAD-B488327581FC}" destId="{F45817BB-455D-44E5-9652-34A8B3F3F811}" srcOrd="7" destOrd="0" presId="urn:microsoft.com/office/officeart/2005/8/layout/lProcess2"/>
    <dgm:cxn modelId="{190BA998-6281-4D0E-9F10-152B1AB8DDC7}" type="presParOf" srcId="{2F74E153-1288-4682-9FAD-B488327581FC}" destId="{7812CC5C-D819-4D94-9C96-68E7767EFD3D}" srcOrd="8" destOrd="0" presId="urn:microsoft.com/office/officeart/2005/8/layout/lProcess2"/>
    <dgm:cxn modelId="{F161E22F-07C2-4F5E-9BE2-6A96E7B2ED49}" type="presParOf" srcId="{2F74E153-1288-4682-9FAD-B488327581FC}" destId="{AD672705-5174-4D7C-9B26-95AB44CDB1F5}" srcOrd="9" destOrd="0" presId="urn:microsoft.com/office/officeart/2005/8/layout/lProcess2"/>
    <dgm:cxn modelId="{97DBCD4E-6631-47EB-B7EF-58F5020546B1}" type="presParOf" srcId="{2F74E153-1288-4682-9FAD-B488327581FC}" destId="{47F4CA25-F83E-4199-AC51-48C813F717BD}" srcOrd="10" destOrd="0" presId="urn:microsoft.com/office/officeart/2005/8/layout/lProcess2"/>
    <dgm:cxn modelId="{676AF045-685F-46E9-B57B-D517682A7F0F}" type="presParOf" srcId="{7DF3B547-0DB4-480E-ABD5-CD926A56134B}" destId="{43B7B39A-57D0-45FE-A148-0DE40994A562}" srcOrd="3" destOrd="0" presId="urn:microsoft.com/office/officeart/2005/8/layout/lProcess2"/>
    <dgm:cxn modelId="{F84FD5BB-558B-45DC-B057-78FCC38B4A36}" type="presParOf" srcId="{7DF3B547-0DB4-480E-ABD5-CD926A56134B}" destId="{FBED15B0-54A9-4BC1-AF72-96B153F42109}" srcOrd="4" destOrd="0" presId="urn:microsoft.com/office/officeart/2005/8/layout/lProcess2"/>
    <dgm:cxn modelId="{F982403E-93F9-4788-93BA-E0A275139648}" type="presParOf" srcId="{FBED15B0-54A9-4BC1-AF72-96B153F42109}" destId="{4FE73880-E4EC-4D19-80AF-B8C2846A64EF}" srcOrd="0" destOrd="0" presId="urn:microsoft.com/office/officeart/2005/8/layout/lProcess2"/>
    <dgm:cxn modelId="{D3F87458-C26E-47E0-A617-D13BB97E55F5}" type="presParOf" srcId="{FBED15B0-54A9-4BC1-AF72-96B153F42109}" destId="{6C183903-68B9-49CC-B026-BDAE62C86085}" srcOrd="1" destOrd="0" presId="urn:microsoft.com/office/officeart/2005/8/layout/lProcess2"/>
    <dgm:cxn modelId="{EB35E021-C25C-4349-8BF8-F661D2F304CA}" type="presParOf" srcId="{FBED15B0-54A9-4BC1-AF72-96B153F42109}" destId="{7AAEF9AB-334D-4B4A-A4DA-35803D2377A3}" srcOrd="2" destOrd="0" presId="urn:microsoft.com/office/officeart/2005/8/layout/lProcess2"/>
    <dgm:cxn modelId="{A2A9442F-F1E4-4A03-864B-01DC4F200014}" type="presParOf" srcId="{7AAEF9AB-334D-4B4A-A4DA-35803D2377A3}" destId="{67F220B1-B68D-4977-9505-B4978B2F0CEF}" srcOrd="0" destOrd="0" presId="urn:microsoft.com/office/officeart/2005/8/layout/lProcess2"/>
    <dgm:cxn modelId="{D584F040-A8F4-48B6-A188-F9B7FCFDEDAB}" type="presParOf" srcId="{67F220B1-B68D-4977-9505-B4978B2F0CEF}" destId="{9BE4712B-5260-4E94-831A-24294CA3F894}" srcOrd="0" destOrd="0" presId="urn:microsoft.com/office/officeart/2005/8/layout/lProcess2"/>
    <dgm:cxn modelId="{18F38FFB-EE8A-43CD-9959-02F166B00278}" type="presParOf" srcId="{67F220B1-B68D-4977-9505-B4978B2F0CEF}" destId="{DA23A4E8-210C-4233-BD87-6315EB48EAD8}" srcOrd="1" destOrd="0" presId="urn:microsoft.com/office/officeart/2005/8/layout/lProcess2"/>
    <dgm:cxn modelId="{FED4F005-1022-464D-B5E3-37135E55D736}" type="presParOf" srcId="{67F220B1-B68D-4977-9505-B4978B2F0CEF}" destId="{48A68388-1926-4659-9A60-331B84C3B5D4}" srcOrd="2" destOrd="0" presId="urn:microsoft.com/office/officeart/2005/8/layout/lProcess2"/>
    <dgm:cxn modelId="{1A263842-4EBB-495F-970C-0F0A273FEB8F}" type="presParOf" srcId="{67F220B1-B68D-4977-9505-B4978B2F0CEF}" destId="{1CF6A9BE-BDF8-4834-816C-DEBE5F30C085}" srcOrd="3" destOrd="0" presId="urn:microsoft.com/office/officeart/2005/8/layout/lProcess2"/>
    <dgm:cxn modelId="{1E30DD57-C04A-41D3-B7C0-0D410B2FF1B4}" type="presParOf" srcId="{67F220B1-B68D-4977-9505-B4978B2F0CEF}" destId="{7FABB899-130F-419A-9686-B2EF144419D4}" srcOrd="4" destOrd="0" presId="urn:microsoft.com/office/officeart/2005/8/layout/lProcess2"/>
    <dgm:cxn modelId="{CA25180F-9207-40FD-ADF8-CC39251DABCB}" type="presParOf" srcId="{67F220B1-B68D-4977-9505-B4978B2F0CEF}" destId="{90B42279-1EC0-414F-BC15-47A0B517B623}" srcOrd="5" destOrd="0" presId="urn:microsoft.com/office/officeart/2005/8/layout/lProcess2"/>
    <dgm:cxn modelId="{E868440E-234C-4E7F-87B4-A6ADC8781C09}" type="presParOf" srcId="{67F220B1-B68D-4977-9505-B4978B2F0CEF}" destId="{C264C99D-2E2F-4BD0-B9C5-72C06C734991}" srcOrd="6" destOrd="0" presId="urn:microsoft.com/office/officeart/2005/8/layout/lProcess2"/>
    <dgm:cxn modelId="{42245B82-226E-4553-8040-AB3C34E570C9}" type="presParOf" srcId="{67F220B1-B68D-4977-9505-B4978B2F0CEF}" destId="{9A01D7A0-73A5-4011-8F61-38380C09F9E2}" srcOrd="7" destOrd="0" presId="urn:microsoft.com/office/officeart/2005/8/layout/lProcess2"/>
    <dgm:cxn modelId="{CF8220B1-F3A8-4B72-9A8D-620C4E2D5445}" type="presParOf" srcId="{67F220B1-B68D-4977-9505-B4978B2F0CEF}" destId="{B670C6BC-A05F-4F39-B58D-39E2CA02E427}" srcOrd="8" destOrd="0" presId="urn:microsoft.com/office/officeart/2005/8/layout/lProcess2"/>
    <dgm:cxn modelId="{D7B1E90D-5DA4-4B9F-B93D-373845FBFEEC}" type="presParOf" srcId="{67F220B1-B68D-4977-9505-B4978B2F0CEF}" destId="{6F12FD9D-1C5F-4BD0-89FF-3B3AD7F3BB61}" srcOrd="9" destOrd="0" presId="urn:microsoft.com/office/officeart/2005/8/layout/lProcess2"/>
    <dgm:cxn modelId="{5C46390C-32C5-4DE4-8908-DEAB29B74D0C}" type="presParOf" srcId="{67F220B1-B68D-4977-9505-B4978B2F0CEF}" destId="{ABA55E48-67E2-42C2-B80A-D52272B7BF25}" srcOrd="10" destOrd="0" presId="urn:microsoft.com/office/officeart/2005/8/layout/lProcess2"/>
    <dgm:cxn modelId="{C38FDDAC-7472-446D-99F6-6FA1E9B45632}" type="presParOf" srcId="{67F220B1-B68D-4977-9505-B4978B2F0CEF}" destId="{62DF6823-540A-490D-BAEC-A43D4897FA6D}" srcOrd="11" destOrd="0" presId="urn:microsoft.com/office/officeart/2005/8/layout/lProcess2"/>
    <dgm:cxn modelId="{39C139B6-3291-43F4-9197-C5045C5CB11A}" type="presParOf" srcId="{67F220B1-B68D-4977-9505-B4978B2F0CEF}" destId="{6E607307-08F6-49C4-960D-A824B6390B85}" srcOrd="12" destOrd="0" presId="urn:microsoft.com/office/officeart/2005/8/layout/lProcess2"/>
    <dgm:cxn modelId="{B5773AA4-274A-472D-9E60-9004FF9C3667}" type="presParOf" srcId="{67F220B1-B68D-4977-9505-B4978B2F0CEF}" destId="{1ACEE5E8-3E51-42DA-A31C-4F20B2DB8474}" srcOrd="13" destOrd="0" presId="urn:microsoft.com/office/officeart/2005/8/layout/lProcess2"/>
    <dgm:cxn modelId="{F175DA0C-4F39-4EE4-9B10-7EDC54794675}" type="presParOf" srcId="{67F220B1-B68D-4977-9505-B4978B2F0CEF}" destId="{FAF01DAA-08AC-4AE4-ACAA-483AA4046B20}" srcOrd="14" destOrd="0" presId="urn:microsoft.com/office/officeart/2005/8/layout/lProcess2"/>
    <dgm:cxn modelId="{32FBF5E7-9DE1-4B24-ADDA-656CBC80B990}" type="presParOf" srcId="{67F220B1-B68D-4977-9505-B4978B2F0CEF}" destId="{9C66ACA4-ECFB-431A-B28A-B1F5589EEFE9}" srcOrd="15" destOrd="0" presId="urn:microsoft.com/office/officeart/2005/8/layout/lProcess2"/>
    <dgm:cxn modelId="{7589189A-C13F-4BDE-9142-91B75DA1594F}" type="presParOf" srcId="{67F220B1-B68D-4977-9505-B4978B2F0CEF}" destId="{020C0D08-4214-41DF-AAB5-714D006BCC38}" srcOrd="1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08D2CB-C9F7-4883-8586-B1896FD43F57}">
      <dsp:nvSpPr>
        <dsp:cNvPr id="0" name=""/>
        <dsp:cNvSpPr/>
      </dsp:nvSpPr>
      <dsp:spPr>
        <a:xfrm>
          <a:off x="2153" y="0"/>
          <a:ext cx="5600257" cy="17744698"/>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latin typeface="Segoe UI"/>
              <a:cs typeface="Segoe UI"/>
            </a:rPr>
            <a:t>Upstream processes</a:t>
          </a:r>
        </a:p>
      </dsp:txBody>
      <dsp:txXfrm>
        <a:off x="2153" y="0"/>
        <a:ext cx="5600257" cy="5323409"/>
      </dsp:txXfrm>
    </dsp:sp>
    <dsp:sp modelId="{10A6E393-143F-4EEF-95A6-83B06A66E63D}">
      <dsp:nvSpPr>
        <dsp:cNvPr id="0" name=""/>
        <dsp:cNvSpPr/>
      </dsp:nvSpPr>
      <dsp:spPr>
        <a:xfrm>
          <a:off x="562179" y="5326766"/>
          <a:ext cx="4480206" cy="2052813"/>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latin typeface="Segoe UI"/>
              <a:cs typeface="Segoe UI"/>
            </a:rPr>
            <a:t>Case to resolution</a:t>
          </a:r>
        </a:p>
      </dsp:txBody>
      <dsp:txXfrm>
        <a:off x="622304" y="5386891"/>
        <a:ext cx="4359956" cy="1932563"/>
      </dsp:txXfrm>
    </dsp:sp>
    <dsp:sp modelId="{A7309B89-43BB-4434-9440-E83FA8C7F7D2}">
      <dsp:nvSpPr>
        <dsp:cNvPr id="0" name=""/>
        <dsp:cNvSpPr/>
      </dsp:nvSpPr>
      <dsp:spPr>
        <a:xfrm>
          <a:off x="562179" y="7695398"/>
          <a:ext cx="4480206" cy="2052813"/>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latin typeface="Segoe UI"/>
              <a:cs typeface="Segoe UI"/>
            </a:rPr>
            <a:t>Order to cash</a:t>
          </a:r>
        </a:p>
      </dsp:txBody>
      <dsp:txXfrm>
        <a:off x="622304" y="7755523"/>
        <a:ext cx="4359956" cy="1932563"/>
      </dsp:txXfrm>
    </dsp:sp>
    <dsp:sp modelId="{9DE391B5-D20D-4AAD-B883-4A060AA59FAB}">
      <dsp:nvSpPr>
        <dsp:cNvPr id="0" name=""/>
        <dsp:cNvSpPr/>
      </dsp:nvSpPr>
      <dsp:spPr>
        <a:xfrm>
          <a:off x="562179" y="10064029"/>
          <a:ext cx="4480206" cy="2052813"/>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latin typeface="Segoe UI"/>
              <a:cs typeface="Segoe UI"/>
            </a:rPr>
            <a:t>Product and service lifecycle management</a:t>
          </a:r>
        </a:p>
      </dsp:txBody>
      <dsp:txXfrm>
        <a:off x="622304" y="10124154"/>
        <a:ext cx="4359956" cy="1932563"/>
      </dsp:txXfrm>
    </dsp:sp>
    <dsp:sp modelId="{A16D298F-3C45-4F36-8A89-8732E4804591}">
      <dsp:nvSpPr>
        <dsp:cNvPr id="0" name=""/>
        <dsp:cNvSpPr/>
      </dsp:nvSpPr>
      <dsp:spPr>
        <a:xfrm>
          <a:off x="562179" y="12432660"/>
          <a:ext cx="4480206" cy="2052813"/>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latin typeface="Segoe UI"/>
              <a:cs typeface="Segoe UI"/>
            </a:rPr>
            <a:t>Prospect to quote</a:t>
          </a:r>
        </a:p>
      </dsp:txBody>
      <dsp:txXfrm>
        <a:off x="622304" y="12492785"/>
        <a:ext cx="4359956" cy="1932563"/>
      </dsp:txXfrm>
    </dsp:sp>
    <dsp:sp modelId="{40D47DF2-3528-47E7-BE0D-C8DBC06DC564}">
      <dsp:nvSpPr>
        <dsp:cNvPr id="0" name=""/>
        <dsp:cNvSpPr/>
      </dsp:nvSpPr>
      <dsp:spPr>
        <a:xfrm>
          <a:off x="562179" y="14801291"/>
          <a:ext cx="4480206" cy="2052813"/>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rtl="0">
            <a:lnSpc>
              <a:spcPct val="90000"/>
            </a:lnSpc>
            <a:spcBef>
              <a:spcPct val="0"/>
            </a:spcBef>
            <a:spcAft>
              <a:spcPct val="35000"/>
            </a:spcAft>
            <a:buNone/>
          </a:pPr>
          <a:r>
            <a:rPr lang="en-US" sz="3000" kern="1200" dirty="0">
              <a:latin typeface="Segoe UI"/>
              <a:cs typeface="Segoe UI"/>
            </a:rPr>
            <a:t>Service to cash </a:t>
          </a:r>
        </a:p>
      </dsp:txBody>
      <dsp:txXfrm>
        <a:off x="622304" y="14861416"/>
        <a:ext cx="4359956" cy="1932563"/>
      </dsp:txXfrm>
    </dsp:sp>
    <dsp:sp modelId="{C9F1157A-A497-49AB-9F56-585DF37546DD}">
      <dsp:nvSpPr>
        <dsp:cNvPr id="0" name=""/>
        <dsp:cNvSpPr/>
      </dsp:nvSpPr>
      <dsp:spPr>
        <a:xfrm>
          <a:off x="6022431" y="0"/>
          <a:ext cx="5600257" cy="17744698"/>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latin typeface="Segoe UI"/>
              <a:cs typeface="Segoe UI"/>
            </a:rPr>
            <a:t>Project to profit</a:t>
          </a:r>
        </a:p>
      </dsp:txBody>
      <dsp:txXfrm>
        <a:off x="6022431" y="0"/>
        <a:ext cx="5600257" cy="5323409"/>
      </dsp:txXfrm>
    </dsp:sp>
    <dsp:sp modelId="{8B584063-1C80-4E94-8F7D-81D931AE5ACC}">
      <dsp:nvSpPr>
        <dsp:cNvPr id="0" name=""/>
        <dsp:cNvSpPr/>
      </dsp:nvSpPr>
      <dsp:spPr>
        <a:xfrm>
          <a:off x="6582456" y="5324275"/>
          <a:ext cx="4480206" cy="170363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rtl="0">
            <a:lnSpc>
              <a:spcPct val="90000"/>
            </a:lnSpc>
            <a:spcBef>
              <a:spcPct val="0"/>
            </a:spcBef>
            <a:spcAft>
              <a:spcPct val="35000"/>
            </a:spcAft>
            <a:buNone/>
          </a:pPr>
          <a:r>
            <a:rPr lang="en-US" sz="3000" kern="1200" dirty="0">
              <a:latin typeface="Segoe UI"/>
              <a:cs typeface="Calibri"/>
            </a:rPr>
            <a:t>Govern projects</a:t>
          </a:r>
        </a:p>
      </dsp:txBody>
      <dsp:txXfrm>
        <a:off x="6632354" y="5374173"/>
        <a:ext cx="4380410" cy="1603842"/>
      </dsp:txXfrm>
    </dsp:sp>
    <dsp:sp modelId="{021F6F13-1662-4D98-B4F0-3540F905E7B9}">
      <dsp:nvSpPr>
        <dsp:cNvPr id="0" name=""/>
        <dsp:cNvSpPr/>
      </dsp:nvSpPr>
      <dsp:spPr>
        <a:xfrm>
          <a:off x="6582456" y="7290012"/>
          <a:ext cx="4480206" cy="170363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rtl="0">
            <a:lnSpc>
              <a:spcPct val="90000"/>
            </a:lnSpc>
            <a:spcBef>
              <a:spcPct val="0"/>
            </a:spcBef>
            <a:spcAft>
              <a:spcPct val="35000"/>
            </a:spcAft>
            <a:buNone/>
          </a:pPr>
          <a:r>
            <a:rPr lang="en-US" sz="3000" kern="1200">
              <a:solidFill>
                <a:srgbClr val="444444"/>
              </a:solidFill>
              <a:latin typeface="Segoe UI"/>
              <a:cs typeface="Calibri"/>
            </a:rPr>
            <a:t>Manage project contracts</a:t>
          </a:r>
          <a:endParaRPr lang="en-US" sz="3000" kern="1200" dirty="0">
            <a:solidFill>
              <a:srgbClr val="444444"/>
            </a:solidFill>
            <a:latin typeface="Segoe UI"/>
            <a:cs typeface="Calibri"/>
          </a:endParaRPr>
        </a:p>
      </dsp:txBody>
      <dsp:txXfrm>
        <a:off x="6632354" y="7339910"/>
        <a:ext cx="4380410" cy="1603842"/>
      </dsp:txXfrm>
    </dsp:sp>
    <dsp:sp modelId="{8F142108-92DC-411F-9F92-9150319DFF2F}">
      <dsp:nvSpPr>
        <dsp:cNvPr id="0" name=""/>
        <dsp:cNvSpPr/>
      </dsp:nvSpPr>
      <dsp:spPr>
        <a:xfrm>
          <a:off x="6582456" y="9255748"/>
          <a:ext cx="4480206" cy="170363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rtl="0">
            <a:lnSpc>
              <a:spcPct val="90000"/>
            </a:lnSpc>
            <a:spcBef>
              <a:spcPct val="0"/>
            </a:spcBef>
            <a:spcAft>
              <a:spcPct val="35000"/>
            </a:spcAft>
            <a:buNone/>
          </a:pPr>
          <a:r>
            <a:rPr lang="en-US" sz="3000" kern="1200" dirty="0">
              <a:latin typeface="Segoe UI"/>
              <a:cs typeface="Segoe UI"/>
            </a:rPr>
            <a:t>Manage project resources and schedule</a:t>
          </a:r>
          <a:endParaRPr lang="en-GB" sz="3000" kern="1200" dirty="0">
            <a:latin typeface="Segoe UI"/>
            <a:cs typeface="Segoe UI"/>
          </a:endParaRPr>
        </a:p>
      </dsp:txBody>
      <dsp:txXfrm>
        <a:off x="6632354" y="9305646"/>
        <a:ext cx="4380410" cy="1603842"/>
      </dsp:txXfrm>
    </dsp:sp>
    <dsp:sp modelId="{5BB35643-C7C6-4602-8B4B-2D40AAD76D37}">
      <dsp:nvSpPr>
        <dsp:cNvPr id="0" name=""/>
        <dsp:cNvSpPr/>
      </dsp:nvSpPr>
      <dsp:spPr>
        <a:xfrm>
          <a:off x="6582456" y="11221485"/>
          <a:ext cx="4480206" cy="170363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rtl="0">
            <a:lnSpc>
              <a:spcPct val="90000"/>
            </a:lnSpc>
            <a:spcBef>
              <a:spcPct val="0"/>
            </a:spcBef>
            <a:spcAft>
              <a:spcPct val="35000"/>
            </a:spcAft>
            <a:buNone/>
          </a:pPr>
          <a:r>
            <a:rPr lang="en-US" sz="3000" kern="1200" dirty="0">
              <a:solidFill>
                <a:srgbClr val="444444"/>
              </a:solidFill>
              <a:latin typeface="Segoe UI"/>
              <a:cs typeface="Calibri"/>
            </a:rPr>
            <a:t>Manage project </a:t>
          </a:r>
          <a:r>
            <a:rPr lang="en-US" sz="3000" kern="1200" dirty="0">
              <a:latin typeface="Segoe UI"/>
              <a:cs typeface="Calibri"/>
            </a:rPr>
            <a:t>delivery</a:t>
          </a:r>
          <a:endParaRPr lang="en-US" sz="3000" kern="1200" dirty="0">
            <a:latin typeface="Segoe UI"/>
            <a:cs typeface="Segoe UI"/>
          </a:endParaRPr>
        </a:p>
      </dsp:txBody>
      <dsp:txXfrm>
        <a:off x="6632354" y="11271383"/>
        <a:ext cx="4380410" cy="1603842"/>
      </dsp:txXfrm>
    </dsp:sp>
    <dsp:sp modelId="{7812CC5C-D819-4D94-9C96-68E7767EFD3D}">
      <dsp:nvSpPr>
        <dsp:cNvPr id="0" name=""/>
        <dsp:cNvSpPr/>
      </dsp:nvSpPr>
      <dsp:spPr>
        <a:xfrm>
          <a:off x="6582456" y="13187221"/>
          <a:ext cx="4480206" cy="170363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rtl="0">
            <a:lnSpc>
              <a:spcPct val="90000"/>
            </a:lnSpc>
            <a:spcBef>
              <a:spcPct val="0"/>
            </a:spcBef>
            <a:spcAft>
              <a:spcPct val="35000"/>
            </a:spcAft>
            <a:buNone/>
          </a:pPr>
          <a:r>
            <a:rPr lang="en-US" sz="3000" kern="1200" dirty="0">
              <a:solidFill>
                <a:srgbClr val="444444"/>
              </a:solidFill>
              <a:latin typeface="Segoe UI"/>
              <a:cs typeface="Calibri"/>
            </a:rPr>
            <a:t>Manage project </a:t>
          </a:r>
          <a:r>
            <a:rPr lang="en-US" sz="3000" kern="1200" dirty="0">
              <a:latin typeface="Segoe UI"/>
              <a:cs typeface="Segoe UI"/>
            </a:rPr>
            <a:t>financials</a:t>
          </a:r>
        </a:p>
      </dsp:txBody>
      <dsp:txXfrm>
        <a:off x="6632354" y="13237119"/>
        <a:ext cx="4380410" cy="1603842"/>
      </dsp:txXfrm>
    </dsp:sp>
    <dsp:sp modelId="{47F4CA25-F83E-4199-AC51-48C813F717BD}">
      <dsp:nvSpPr>
        <dsp:cNvPr id="0" name=""/>
        <dsp:cNvSpPr/>
      </dsp:nvSpPr>
      <dsp:spPr>
        <a:xfrm>
          <a:off x="6582456" y="15152958"/>
          <a:ext cx="4480206" cy="170363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latin typeface="Segoe UI"/>
              <a:cs typeface="Segoe UI"/>
            </a:rPr>
            <a:t>Monitor and analyze project performance</a:t>
          </a:r>
          <a:endParaRPr lang="en-GB" sz="3000" kern="1200" dirty="0"/>
        </a:p>
      </dsp:txBody>
      <dsp:txXfrm>
        <a:off x="6632354" y="15202856"/>
        <a:ext cx="4380410" cy="1603842"/>
      </dsp:txXfrm>
    </dsp:sp>
    <dsp:sp modelId="{4FE73880-E4EC-4D19-80AF-B8C2846A64EF}">
      <dsp:nvSpPr>
        <dsp:cNvPr id="0" name=""/>
        <dsp:cNvSpPr/>
      </dsp:nvSpPr>
      <dsp:spPr>
        <a:xfrm>
          <a:off x="12042708" y="0"/>
          <a:ext cx="5600257" cy="17744698"/>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latin typeface="Segoe UI"/>
              <a:cs typeface="Segoe UI"/>
            </a:rPr>
            <a:t>Downstream processes</a:t>
          </a:r>
        </a:p>
      </dsp:txBody>
      <dsp:txXfrm>
        <a:off x="12042708" y="0"/>
        <a:ext cx="5600257" cy="5323409"/>
      </dsp:txXfrm>
    </dsp:sp>
    <dsp:sp modelId="{9BE4712B-5260-4E94-831A-24294CA3F894}">
      <dsp:nvSpPr>
        <dsp:cNvPr id="0" name=""/>
        <dsp:cNvSpPr/>
      </dsp:nvSpPr>
      <dsp:spPr>
        <a:xfrm>
          <a:off x="12602734" y="5328608"/>
          <a:ext cx="4480206" cy="112637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latin typeface="Segoe UI"/>
              <a:cs typeface="Segoe UI"/>
            </a:rPr>
            <a:t>Acquire to dispose</a:t>
          </a:r>
        </a:p>
      </dsp:txBody>
      <dsp:txXfrm>
        <a:off x="12635724" y="5361598"/>
        <a:ext cx="4414226" cy="1060392"/>
      </dsp:txXfrm>
    </dsp:sp>
    <dsp:sp modelId="{48A68388-1926-4659-9A60-331B84C3B5D4}">
      <dsp:nvSpPr>
        <dsp:cNvPr id="0" name=""/>
        <dsp:cNvSpPr/>
      </dsp:nvSpPr>
      <dsp:spPr>
        <a:xfrm>
          <a:off x="12602734" y="6628268"/>
          <a:ext cx="4480206" cy="112637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latin typeface="Segoe UI"/>
              <a:cs typeface="Segoe UI"/>
            </a:rPr>
            <a:t>Case to resolution</a:t>
          </a:r>
        </a:p>
      </dsp:txBody>
      <dsp:txXfrm>
        <a:off x="12635724" y="6661258"/>
        <a:ext cx="4414226" cy="1060392"/>
      </dsp:txXfrm>
    </dsp:sp>
    <dsp:sp modelId="{7FABB899-130F-419A-9686-B2EF144419D4}">
      <dsp:nvSpPr>
        <dsp:cNvPr id="0" name=""/>
        <dsp:cNvSpPr/>
      </dsp:nvSpPr>
      <dsp:spPr>
        <a:xfrm>
          <a:off x="12602734" y="7927929"/>
          <a:ext cx="4480206" cy="112637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latin typeface="Segoe UI"/>
              <a:cs typeface="Segoe UI"/>
            </a:rPr>
            <a:t>Inventory to deliver</a:t>
          </a:r>
        </a:p>
      </dsp:txBody>
      <dsp:txXfrm>
        <a:off x="12635724" y="7960919"/>
        <a:ext cx="4414226" cy="1060392"/>
      </dsp:txXfrm>
    </dsp:sp>
    <dsp:sp modelId="{C264C99D-2E2F-4BD0-B9C5-72C06C734991}">
      <dsp:nvSpPr>
        <dsp:cNvPr id="0" name=""/>
        <dsp:cNvSpPr/>
      </dsp:nvSpPr>
      <dsp:spPr>
        <a:xfrm>
          <a:off x="12602734" y="9227589"/>
          <a:ext cx="4480206" cy="112637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latin typeface="Segoe UI"/>
              <a:cs typeface="Segoe UI"/>
            </a:rPr>
            <a:t>Order to cash</a:t>
          </a:r>
        </a:p>
      </dsp:txBody>
      <dsp:txXfrm>
        <a:off x="12635724" y="9260579"/>
        <a:ext cx="4414226" cy="1060392"/>
      </dsp:txXfrm>
    </dsp:sp>
    <dsp:sp modelId="{B670C6BC-A05F-4F39-B58D-39E2CA02E427}">
      <dsp:nvSpPr>
        <dsp:cNvPr id="0" name=""/>
        <dsp:cNvSpPr/>
      </dsp:nvSpPr>
      <dsp:spPr>
        <a:xfrm>
          <a:off x="12602734" y="10527250"/>
          <a:ext cx="4480206" cy="112637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latin typeface="Segoe UI"/>
              <a:cs typeface="Segoe UI"/>
            </a:rPr>
            <a:t>Plan to produce</a:t>
          </a:r>
        </a:p>
      </dsp:txBody>
      <dsp:txXfrm>
        <a:off x="12635724" y="10560240"/>
        <a:ext cx="4414226" cy="1060392"/>
      </dsp:txXfrm>
    </dsp:sp>
    <dsp:sp modelId="{ABA55E48-67E2-42C2-B80A-D52272B7BF25}">
      <dsp:nvSpPr>
        <dsp:cNvPr id="0" name=""/>
        <dsp:cNvSpPr/>
      </dsp:nvSpPr>
      <dsp:spPr>
        <a:xfrm>
          <a:off x="12602734" y="11826910"/>
          <a:ext cx="4480206" cy="112637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latin typeface="Segoe UI"/>
              <a:cs typeface="Segoe UI"/>
            </a:rPr>
            <a:t>Procure to pay</a:t>
          </a:r>
        </a:p>
      </dsp:txBody>
      <dsp:txXfrm>
        <a:off x="12635724" y="11859900"/>
        <a:ext cx="4414226" cy="1060392"/>
      </dsp:txXfrm>
    </dsp:sp>
    <dsp:sp modelId="{6E607307-08F6-49C4-960D-A824B6390B85}">
      <dsp:nvSpPr>
        <dsp:cNvPr id="0" name=""/>
        <dsp:cNvSpPr/>
      </dsp:nvSpPr>
      <dsp:spPr>
        <a:xfrm>
          <a:off x="12602734" y="13126571"/>
          <a:ext cx="4480206" cy="112637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latin typeface="Segoe UI"/>
              <a:cs typeface="Segoe UI"/>
            </a:rPr>
            <a:t>Product and service lifecycle management</a:t>
          </a:r>
        </a:p>
      </dsp:txBody>
      <dsp:txXfrm>
        <a:off x="12635724" y="13159561"/>
        <a:ext cx="4414226" cy="1060392"/>
      </dsp:txXfrm>
    </dsp:sp>
    <dsp:sp modelId="{FAF01DAA-08AC-4AE4-ACAA-483AA4046B20}">
      <dsp:nvSpPr>
        <dsp:cNvPr id="0" name=""/>
        <dsp:cNvSpPr/>
      </dsp:nvSpPr>
      <dsp:spPr>
        <a:xfrm>
          <a:off x="12602734" y="14426231"/>
          <a:ext cx="4480206" cy="112637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latin typeface="Segoe UI"/>
              <a:cs typeface="Segoe UI"/>
            </a:rPr>
            <a:t>Record to report</a:t>
          </a:r>
        </a:p>
      </dsp:txBody>
      <dsp:txXfrm>
        <a:off x="12635724" y="14459221"/>
        <a:ext cx="4414226" cy="1060392"/>
      </dsp:txXfrm>
    </dsp:sp>
    <dsp:sp modelId="{020C0D08-4214-41DF-AAB5-714D006BCC38}">
      <dsp:nvSpPr>
        <dsp:cNvPr id="0" name=""/>
        <dsp:cNvSpPr/>
      </dsp:nvSpPr>
      <dsp:spPr>
        <a:xfrm>
          <a:off x="12602734" y="15725892"/>
          <a:ext cx="4480206" cy="112637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latin typeface="Segoe UI"/>
              <a:cs typeface="Segoe UI"/>
            </a:rPr>
            <a:t>Service to cash</a:t>
          </a:r>
        </a:p>
      </dsp:txBody>
      <dsp:txXfrm>
        <a:off x="12635724" y="15758882"/>
        <a:ext cx="4414226" cy="106039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12/1/2023 12:48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1714500" y="685800"/>
            <a:ext cx="3429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12/1/2023 12:46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1569054" rtl="0" eaLnBrk="1" latinLnBrk="0" hangingPunct="1">
      <a:lnSpc>
        <a:spcPct val="90000"/>
      </a:lnSpc>
      <a:spcAft>
        <a:spcPts val="571"/>
      </a:spcAft>
      <a:defRPr sz="1514" kern="1200">
        <a:solidFill>
          <a:schemeClr val="tx1"/>
        </a:solidFill>
        <a:latin typeface="Segoe UI" panose="020B0502040204020203" pitchFamily="34" charset="0"/>
        <a:ea typeface="+mn-ea"/>
        <a:cs typeface="+mn-cs"/>
      </a:defRPr>
    </a:lvl1pPr>
    <a:lvl2pPr marL="365477" indent="-181603"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2pPr>
    <a:lvl3pPr marL="5629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3pPr>
    <a:lvl4pPr marL="828567" indent="-25197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4pPr>
    <a:lvl5pPr marL="10555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5pPr>
    <a:lvl6pPr marL="3922635" algn="l" defTabSz="1569054" rtl="0" eaLnBrk="1" latinLnBrk="0" hangingPunct="1">
      <a:defRPr sz="2018" kern="1200">
        <a:solidFill>
          <a:schemeClr val="tx1"/>
        </a:solidFill>
        <a:latin typeface="+mn-lt"/>
        <a:ea typeface="+mn-ea"/>
        <a:cs typeface="+mn-cs"/>
      </a:defRPr>
    </a:lvl6pPr>
    <a:lvl7pPr marL="4707161" algn="l" defTabSz="1569054" rtl="0" eaLnBrk="1" latinLnBrk="0" hangingPunct="1">
      <a:defRPr sz="2018" kern="1200">
        <a:solidFill>
          <a:schemeClr val="tx1"/>
        </a:solidFill>
        <a:latin typeface="+mn-lt"/>
        <a:ea typeface="+mn-ea"/>
        <a:cs typeface="+mn-cs"/>
      </a:defRPr>
    </a:lvl7pPr>
    <a:lvl8pPr marL="5491687" algn="l" defTabSz="1569054" rtl="0" eaLnBrk="1" latinLnBrk="0" hangingPunct="1">
      <a:defRPr sz="2018" kern="1200">
        <a:solidFill>
          <a:schemeClr val="tx1"/>
        </a:solidFill>
        <a:latin typeface="+mn-lt"/>
        <a:ea typeface="+mn-ea"/>
        <a:cs typeface="+mn-cs"/>
      </a:defRPr>
    </a:lvl8pPr>
    <a:lvl9pPr marL="6276217" algn="l" defTabSz="1569054" rtl="0" eaLnBrk="1" latinLnBrk="0" hangingPunct="1">
      <a:defRPr sz="201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to end process relationship diagram example</a:t>
            </a:r>
          </a:p>
          <a:p>
            <a:endParaRPr lang="en-US" dirty="0"/>
          </a:p>
          <a:p>
            <a:pPr marL="0" marR="0">
              <a:lnSpc>
                <a:spcPct val="107000"/>
              </a:lnSpc>
              <a:spcBef>
                <a:spcPts val="200"/>
              </a:spcBef>
              <a:spcAft>
                <a:spcPts val="0"/>
              </a:spcAft>
            </a:pPr>
            <a:r>
              <a:rPr lang="en-US" sz="1800" b="1" kern="100" dirty="0">
                <a:solidFill>
                  <a:srgbClr val="2F5496"/>
                </a:solidFill>
                <a:effectLst/>
                <a:latin typeface="Calibri Light" panose="020F0302020204030204" pitchFamily="34" charset="0"/>
                <a:ea typeface="Yu Gothic Light" panose="020B0300000000000000" pitchFamily="34" charset="-128"/>
                <a:cs typeface="Times New Roman" panose="02020603050405020304" pitchFamily="18" charset="0"/>
              </a:rPr>
              <a:t>Order to cash process relationship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relationship of other processes and products/features for the order to cash process. The prerequisites for the order to cash process include product design to retire and prospect to quote processes. The order to cash end-to-end process is broken down into the following business process areas including:</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Manage pricing and contracts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Create and manage sales orders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Trade across companies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Issue customer invoices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Record customer payments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Monitor customer credit and collections</a:t>
            </a:r>
          </a:p>
          <a:p>
            <a:pPr marL="342900" marR="0" lvl="0" indent="-342900">
              <a:lnSpc>
                <a:spcPct val="107000"/>
              </a:lnSpc>
              <a:spcBef>
                <a:spcPts val="0"/>
              </a:spcBef>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Process customer rebates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third column in the diagram displays the downstream business process which includes inventory to deliver, case to resolution, and record to report. In some operating strategies, such as make to order or purchase to order, the procure to pay and plan to produce end-to-end processes may be part of the downstream business process flow. However, this article does not detail those scenarios. The final column in the graphic displays additional capabilities in Dynamics 365 that are dependent on the order to cash process to include, but not limited to Sales accelerator, Demand forecasting, Customer insights, Finance insights, Dynamics 365 Fraud Protection, Dynamics 365 Intelligent Order Management.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12:46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474778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End to end process flow diagram sample</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high-level flow of the order to cash business process. Each solid rectangle on the diagram represents an end-to-end business process area. The sub-processes shown in the diagram are shown for the order to cash business process. The arrows on the diagram show the flow of the business process in an organization. If a sub-process can lead to more than one other sub-process, the parallel sub-processes are shown as branches.</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12:46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987632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Business process area sample diagram</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diagram shows the high-level flow of the monitor customer credit and collections business process area. Each solid gray rectangle on the diagram represents an end-to-end business process. The solid blue rectangle represents the monitor customer credit and collections. The sub-processes in the diagram are shown for the monitor customer credit and collections business process area. The arrows on the diagram show the flow of the business process in an organization. If a sub-process can lead to more than one other sub-process, the parallel sub-processes are shown as branches.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12:50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4026137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Business process area sample diagram</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diagram shows the high-level flow of the monitor customer credit and collections business process area. Each solid gray rectangle on the diagram represents an end-to-end business process. The solid blue rectangle represents the monitor customer credit and collections. The sub-processes in the diagram are shown for the monitor customer credit and collections business process area. The arrows on the diagram show the flow of the business process in an organization. If a sub-process can lead to more than one other sub-process, the parallel sub-processes are shown as branches.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12:53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185781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Business process area sample diagram</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diagram shows the high-level flow of the monitor customer credit and collections business process area. Each solid gray rectangle on the diagram represents an end-to-end business process. The solid blue rectangle represents the monitor customer credit and collections. The sub-processes in the diagram are shown for the monitor customer credit and collections business process area. The arrows on the diagram show the flow of the business process in an organization. If a sub-process can lead to more than one other sub-process, the parallel sub-processes are shown as branches.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12/1/2023 12:57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271978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0" y="685800"/>
            <a:ext cx="3429000" cy="3429000"/>
          </a:xfrm>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Business process area sample diagram</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diagram shows the high-level flow of the monitor customer credit and collections business process area. Each solid gray rectangle on the diagram represents an end-to-end business process. The solid blue rectangle represents the monitor customer credit and collections. The sub-processes in the diagram are shown for the monitor customer credit and collections business process area. The arrows on the diagram show the flow of the business process in an organization. If a sub-process can lead to more than one other sub-process, the parallel sub-processes are shown as branches.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12/1/2023 12:59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488865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Business process area sample diagram</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diagram shows the high-level flow of the monitor customer credit and collections business process area. Each solid gray rectangle on the diagram represents an end-to-end business process. The solid blue rectangle represents the monitor customer credit and collections. The sub-processes in the diagram are shown for the monitor customer credit and collections business process area. The arrows on the diagram show the flow of the business process in an organization. If a sub-process can lead to more than one other sub-process, the parallel sub-processes are shown as branches.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1:01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271978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Business process area sample diagram</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diagram shows the high-level flow of the monitor customer credit and collections business process area. Each solid gray rectangle on the diagram represents an end-to-end business process. The solid blue rectangle represents the monitor customer credit and collections. The sub-processes in the diagram are shown for the monitor customer credit and collections business process area. The arrows on the diagram show the flow of the business process in an organization. If a sub-process can lead to more than one other sub-process, the parallel sub-processes are shown as branches.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1:03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9629835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9097623" y="1277258"/>
            <a:ext cx="8850090" cy="16197941"/>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8592410"/>
            <a:ext cx="13716000" cy="830997"/>
          </a:xfrm>
          <a:noFill/>
        </p:spPr>
        <p:txBody>
          <a:bodyPr lIns="0" tIns="0" rIns="0" bIns="0" anchor="b" anchorCtr="0">
            <a:spAutoFit/>
          </a:bodyPr>
          <a:lstStyle>
            <a:lvl1pPr>
              <a:defRPr sz="5400" spc="-77"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10566403"/>
            <a:ext cx="13716000"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942" userDrawn="1">
          <p15:clr>
            <a:srgbClr val="5ACBF0"/>
          </p15:clr>
        </p15:guide>
        <p15:guide id="2" orient="horz" pos="6657" userDrawn="1">
          <p15:clr>
            <a:srgbClr val="5ACBF0"/>
          </p15:clr>
        </p15:guide>
        <p15:guide id="3" pos="9199" userDrawn="1">
          <p15:clr>
            <a:srgbClr val="5ACBF0"/>
          </p15:clr>
        </p15:guide>
        <p15:guide id="4" orient="horz" pos="576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1"/>
            <a:ext cx="5334000"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882400" y="8405337"/>
            <a:ext cx="3080005" cy="830997"/>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6248403" y="7934315"/>
            <a:ext cx="7818120" cy="2419380"/>
          </a:xfrm>
        </p:spPr>
        <p:txBody>
          <a:bodyPr wrap="square" anchor="ctr" anchorCtr="0">
            <a:spAutoFit/>
          </a:bodyPr>
          <a:lstStyle>
            <a:lvl1pPr marL="685823" indent="-685823">
              <a:spcBef>
                <a:spcPts val="1836"/>
              </a:spcBef>
              <a:buClr>
                <a:schemeClr val="tx1"/>
              </a:buClr>
              <a:buFont typeface="Arial" panose="020B0604020202020204" pitchFamily="34" charset="0"/>
              <a:buChar char="•"/>
              <a:defRPr sz="4200" b="0">
                <a:latin typeface="Segoe UI" panose="020B0502040204020203" pitchFamily="34" charset="0"/>
                <a:cs typeface="Segoe UI" panose="020B0502040204020203" pitchFamily="34" charset="0"/>
              </a:defRPr>
            </a:lvl1pPr>
            <a:lvl2pPr marL="897760" indent="-514366">
              <a:buFont typeface="Arial" panose="020B0604020202020204" pitchFamily="34" charset="0"/>
              <a:buChar char="•"/>
              <a:defRPr sz="3000" b="0"/>
            </a:lvl2pPr>
            <a:lvl3pPr marL="1104934" indent="-428639">
              <a:buFont typeface="Arial" panose="020B0604020202020204" pitchFamily="34" charset="0"/>
              <a:buChar char="•"/>
              <a:tabLst/>
              <a:defRPr sz="2400" b="0"/>
            </a:lvl3pPr>
            <a:lvl4pPr marL="1407363" indent="-428639">
              <a:buFont typeface="Arial" panose="020B0604020202020204" pitchFamily="34" charset="0"/>
              <a:buChar char="•"/>
              <a:defRPr sz="2101" b="0"/>
            </a:lvl4pPr>
            <a:lvl5pPr marL="1709791" indent="-428639">
              <a:buFont typeface="Arial" panose="020B0604020202020204" pitchFamily="34" charset="0"/>
              <a:buChar char="•"/>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1"/>
            <a:ext cx="18288000" cy="322396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5" y="3826936"/>
            <a:ext cx="16528258" cy="241938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3392" userDrawn="1">
          <p15:clr>
            <a:srgbClr val="5ACBF0"/>
          </p15:clr>
        </p15:guide>
        <p15:guide id="3" orient="horz" pos="769" userDrawn="1">
          <p15:clr>
            <a:srgbClr val="5ACBF0"/>
          </p15:clr>
        </p15:guide>
        <p15:guide id="5" orient="horz" pos="2411"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879586" y="3824992"/>
            <a:ext cx="16527779" cy="2419380"/>
          </a:xfrm>
        </p:spPr>
        <p:txBody>
          <a:bodyPr wrap="square">
            <a:spAutoFit/>
          </a:bodyPr>
          <a:lstStyle>
            <a:lvl1pPr marL="0" indent="0">
              <a:buNone/>
              <a:defRPr/>
            </a:lvl1pPr>
            <a:lvl2pPr marL="342910" indent="0">
              <a:buNone/>
              <a:defRPr/>
            </a:lvl2pPr>
            <a:lvl3pPr marL="685823" indent="0">
              <a:buNone/>
              <a:defRPr/>
            </a:lvl3pPr>
            <a:lvl4pPr marL="1028731" indent="0">
              <a:buNone/>
              <a:defRPr/>
            </a:lvl4pPr>
            <a:lvl5pPr marL="137164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2413" userDrawn="1">
          <p15:clr>
            <a:srgbClr val="5ACBF0"/>
          </p15:clr>
        </p15:guide>
        <p15:guide id="4" orient="horz" pos="339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4" y="3826940"/>
            <a:ext cx="7817644"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6" y="3826940"/>
            <a:ext cx="7829550"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04" userDrawn="1">
          <p15:clr>
            <a:srgbClr val="5ACBF0"/>
          </p15:clr>
        </p15:guide>
        <p15:guide id="3" orient="horz" pos="2411" userDrawn="1">
          <p15:clr>
            <a:srgbClr val="5ACBF0"/>
          </p15:clr>
        </p15:guide>
        <p15:guide id="4" pos="5490" userDrawn="1">
          <p15:clr>
            <a:srgbClr val="5ACBF0"/>
          </p15:clr>
        </p15:guide>
        <p15:guide id="5" pos="6036"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p:cNvSpPr>
            <a:spLocks noGrp="1"/>
          </p:cNvSpPr>
          <p:nvPr>
            <p:ph type="body" sz="quarter" idx="10"/>
          </p:nvPr>
        </p:nvSpPr>
        <p:spPr>
          <a:xfrm>
            <a:off x="876300"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7"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87630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00157" indent="-228607">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959644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28731" indent="-204794">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50"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82"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5"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5" y="6375404"/>
            <a:ext cx="4896613" cy="2640979"/>
          </a:xfrm>
        </p:spPr>
        <p:txBody>
          <a:bodyPr wrap="square">
            <a:spAutoFit/>
          </a:bodyPr>
          <a:lstStyle>
            <a:lvl1pPr marL="264330" indent="-264330">
              <a:defRPr lang="en-US" sz="3000" dirty="0"/>
            </a:lvl1pPr>
            <a:lvl2pPr marL="483410" indent="-226228">
              <a:defRPr lang="en-US" sz="2700" dirty="0"/>
            </a:lvl2pPr>
            <a:lvl3pPr marL="700109" indent="-207177">
              <a:defRPr lang="en-US" dirty="0"/>
            </a:lvl3pPr>
            <a:lvl4pPr marL="892997" indent="-192888">
              <a:defRPr lang="en-US" dirty="0"/>
            </a:lvl4pPr>
            <a:lvl5pPr marL="1097791" indent="-18336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6357698"/>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2"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2" y="6375404"/>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4016" userDrawn="1">
          <p15:clr>
            <a:srgbClr val="5ACBF0"/>
          </p15:clr>
        </p15:guide>
        <p15:guide id="4" orient="horz" pos="2417" userDrawn="1">
          <p15:clr>
            <a:srgbClr val="5ACBF0"/>
          </p15:clr>
        </p15:guide>
        <p15:guide id="5" orient="horz" pos="769" userDrawn="1">
          <p15:clr>
            <a:srgbClr val="5ACBF0"/>
          </p15:clr>
        </p15:guide>
        <p15:guide id="6" pos="3646" userDrawn="1">
          <p15:clr>
            <a:srgbClr val="5ACBF0"/>
          </p15:clr>
        </p15:guide>
        <p15:guide id="7" pos="4216" userDrawn="1">
          <p15:clr>
            <a:srgbClr val="5ACBF0"/>
          </p15:clr>
        </p15:guide>
        <p15:guide id="8" pos="7307" userDrawn="1">
          <p15:clr>
            <a:srgbClr val="5ACBF0"/>
          </p15:clr>
        </p15:guide>
        <p15:guide id="9" pos="787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457296" y="693466"/>
            <a:ext cx="9506856" cy="16901071"/>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876301"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4273510"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4273510"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7670722"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7670722"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11067932"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106793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14465142"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1446514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416" userDrawn="1">
          <p15:clr>
            <a:srgbClr val="5ACBF0"/>
          </p15:clr>
        </p15:guide>
        <p15:guide id="7" pos="2692" userDrawn="1">
          <p15:clr>
            <a:srgbClr val="5ACBF0"/>
          </p15:clr>
        </p15:guide>
        <p15:guide id="8" pos="4553" userDrawn="1">
          <p15:clr>
            <a:srgbClr val="5ACBF0"/>
          </p15:clr>
        </p15:guide>
        <p15:guide id="9" pos="4832" userDrawn="1">
          <p15:clr>
            <a:srgbClr val="5ACBF0"/>
          </p15:clr>
        </p15:guide>
        <p15:guide id="10" pos="6691" userDrawn="1">
          <p15:clr>
            <a:srgbClr val="5ACBF0"/>
          </p15:clr>
        </p15:guide>
        <p15:guide id="11" pos="8837" userDrawn="1">
          <p15:clr>
            <a:srgbClr val="5ACBF0"/>
          </p15:clr>
        </p15:guide>
        <p15:guide id="12" orient="horz" pos="3830" userDrawn="1">
          <p15:clr>
            <a:srgbClr val="5ACBF0"/>
          </p15:clr>
        </p15:guide>
        <p15:guide id="13" pos="6970" userDrawn="1">
          <p15:clr>
            <a:srgbClr val="5ACBF0"/>
          </p15:clr>
        </p15:guide>
        <p15:guide id="14" pos="910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882397" y="8313006"/>
            <a:ext cx="6191538" cy="1661993"/>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30" orient="horz" pos="769" userDrawn="1">
          <p15:clr>
            <a:srgbClr val="5ACBF0"/>
          </p15:clr>
        </p15:guide>
        <p15:guide id="32" orient="horz" pos="5760" userDrawn="1">
          <p15:clr>
            <a:srgbClr val="5ACBF0"/>
          </p15:clr>
        </p15:guide>
        <p15:guide id="33" pos="4464" userDrawn="1">
          <p15:clr>
            <a:srgbClr val="5ACBF0"/>
          </p15:clr>
        </p15:guide>
        <p15:guide id="34" pos="50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876305" y="1219200"/>
            <a:ext cx="8262628" cy="526298"/>
          </a:xfrm>
        </p:spPr>
        <p:txBody>
          <a:bodyPr tIns="64008"/>
          <a:lstStyle>
            <a:lvl1pPr>
              <a:defRPr sz="3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2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guide id="31" pos="576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882398" y="6669210"/>
            <a:ext cx="6237544" cy="1661993"/>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876305" y="9428109"/>
            <a:ext cx="6243637" cy="507960"/>
          </a:xfrm>
        </p:spPr>
        <p:txBody>
          <a:bodyPr/>
          <a:lstStyle>
            <a:lvl1pPr marL="0" indent="0">
              <a:buNone/>
              <a:defRPr sz="3301">
                <a:latin typeface="+mn-lt"/>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7" orient="horz" pos="5247" userDrawn="1">
          <p15:clr>
            <a:srgbClr val="5ACBF0"/>
          </p15:clr>
        </p15:guide>
        <p15:guide id="8" orient="horz" pos="5936" userDrawn="1">
          <p15:clr>
            <a:srgbClr val="5ACBF0"/>
          </p15:clr>
        </p15:guide>
        <p15:guide id="10" pos="5593" userDrawn="1">
          <p15:clr>
            <a:srgbClr val="C35EA4"/>
          </p15:clr>
        </p15:guide>
        <p15:guide id="11" pos="4490" userDrawn="1">
          <p15:clr>
            <a:srgbClr val="5ACBF0"/>
          </p15:clr>
        </p15:guide>
        <p15:guide id="12" pos="5314" userDrawn="1">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882397" y="8308778"/>
            <a:ext cx="6239927" cy="1661993"/>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5" orient="horz" pos="5760" userDrawn="1">
          <p15:clr>
            <a:srgbClr val="5ACBF0"/>
          </p15:clr>
        </p15:guide>
        <p15:guide id="6" pos="4487" userDrawn="1">
          <p15:clr>
            <a:srgbClr val="5ACBF0"/>
          </p15:clr>
        </p15:guide>
        <p15:guide id="7" pos="5592" userDrawn="1">
          <p15:clr>
            <a:srgbClr val="C35EA4"/>
          </p15:clr>
        </p15:guide>
        <p15:guide id="8" pos="5316" userDrawn="1">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882399" y="7945974"/>
            <a:ext cx="6244687" cy="1292662"/>
          </a:xfrm>
        </p:spPr>
        <p:txBody>
          <a:bodyPr anchor="t"/>
          <a:lstStyle>
            <a:lvl1pPr>
              <a:defRPr sz="42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3" orient="horz" pos="5005" userDrawn="1">
          <p15:clr>
            <a:srgbClr val="5ACBF0"/>
          </p15:clr>
        </p15:guide>
        <p15:guide id="4" pos="5596" userDrawn="1">
          <p15:clr>
            <a:srgbClr val="C35EA4"/>
          </p15:clr>
        </p15:guide>
        <p15:guide id="5" pos="4490" userDrawn="1">
          <p15:clr>
            <a:srgbClr val="5ACBF0"/>
          </p15:clr>
        </p15:guide>
        <p15:guide id="6" pos="5320" userDrawn="1">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9753601"/>
            <a:ext cx="18288000" cy="8534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54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6144"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8503921" cy="1828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54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5364" userDrawn="1">
          <p15:clr>
            <a:srgbClr val="5ACBF0"/>
          </p15:clr>
        </p15:guide>
        <p15:guide id="8" orient="horz" pos="5760"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821055" y="517683"/>
            <a:ext cx="9466949" cy="1683009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669506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9784081" y="1"/>
            <a:ext cx="8503921" cy="1828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54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6158" userDrawn="1">
          <p15:clr>
            <a:srgbClr val="5ACBF0"/>
          </p15:clr>
        </p15:guide>
        <p15:guide id="8" orient="horz" pos="5760"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882394" y="14819507"/>
            <a:ext cx="16527779" cy="830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8288000" cy="12192000"/>
          </a:xfrm>
          <a:blipFill>
            <a:blip r:embed="rId2"/>
            <a:stretch>
              <a:fillRect/>
            </a:stretch>
          </a:blipFill>
        </p:spPr>
        <p:txBody>
          <a:bodyPr vert="horz" wrap="square" lIns="0" tIns="1280160" rIns="0" bIns="0" rtlCol="0" anchor="t" anchorCtr="0">
            <a:noAutofit/>
          </a:bodyPr>
          <a:lstStyle>
            <a:lvl1pPr marL="0" indent="0" algn="ctr">
              <a:buNone/>
              <a:defRPr lang="en-US" sz="2101" b="1" dirty="0">
                <a:solidFill>
                  <a:srgbClr val="000000"/>
                </a:solidFill>
              </a:defRPr>
            </a:lvl1pPr>
          </a:lstStyle>
          <a:p>
            <a:pPr marL="342910" lvl="0" indent="-34291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7680" userDrawn="1">
          <p15:clr>
            <a:srgbClr val="5ACBF0"/>
          </p15:clr>
        </p15:guide>
        <p15:guide id="6" orient="horz" pos="960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882394" y="2633265"/>
            <a:ext cx="16527779" cy="830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3572" y="6096000"/>
            <a:ext cx="18288000" cy="12192000"/>
          </a:xfrm>
          <a:blipFill>
            <a:blip r:embed="rId2"/>
            <a:stretch>
              <a:fillRect/>
            </a:stretch>
          </a:blipFill>
        </p:spPr>
        <p:txBody>
          <a:bodyPr vert="horz" wrap="square" lIns="0" tIns="1371600" rIns="0" bIns="0" rtlCol="0" anchor="t" anchorCtr="0">
            <a:noAutofit/>
          </a:bodyPr>
          <a:lstStyle>
            <a:lvl1pPr marL="0" indent="0" algn="ctr">
              <a:buNone/>
              <a:defRPr lang="en-US" sz="2101" b="1" dirty="0">
                <a:solidFill>
                  <a:srgbClr val="000000"/>
                </a:solidFill>
              </a:defRPr>
            </a:lvl1pPr>
          </a:lstStyle>
          <a:p>
            <a:pPr marL="342910" lvl="0" indent="-34291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3840" userDrawn="1">
          <p15:clr>
            <a:srgbClr val="5ACBF0"/>
          </p15:clr>
        </p15:guide>
        <p15:guide id="6" orient="horz" pos="192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6299"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9" y="5401733"/>
            <a:ext cx="8051292" cy="9265920"/>
          </a:xfrm>
          <a:blipFill>
            <a:blip r:embed="rId2"/>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2792"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58885" y="5401733"/>
            <a:ext cx="8051292" cy="9265920"/>
          </a:xfrm>
          <a:blipFill>
            <a:blip r:embed="rId3"/>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5623" userDrawn="1">
          <p15:clr>
            <a:srgbClr val="5ACBF0"/>
          </p15:clr>
        </p15:guide>
        <p15:guide id="7" pos="5897" userDrawn="1">
          <p15:clr>
            <a:srgbClr val="5ACBF0"/>
          </p15:clr>
        </p15:guide>
        <p15:guide id="8" orient="horz" pos="9238"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25"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20" y="5401733"/>
            <a:ext cx="5212081" cy="9265920"/>
          </a:xfrm>
          <a:blipFill>
            <a:blip r:embed="rId2"/>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6537963"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6537963" y="5401733"/>
            <a:ext cx="5212081" cy="9265920"/>
          </a:xfrm>
          <a:blipFill>
            <a:blip r:embed="rId3"/>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201531"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198096" y="5401733"/>
            <a:ext cx="5212081" cy="9265920"/>
          </a:xfrm>
          <a:blipFill>
            <a:blip r:embed="rId4"/>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3835" userDrawn="1">
          <p15:clr>
            <a:srgbClr val="5ACBF0"/>
          </p15:clr>
        </p15:guide>
        <p15:guide id="7" pos="4116" userDrawn="1">
          <p15:clr>
            <a:srgbClr val="5ACBF0"/>
          </p15:clr>
        </p15:guide>
        <p15:guide id="8" pos="7404" userDrawn="1">
          <p15:clr>
            <a:srgbClr val="5ACBF0"/>
          </p15:clr>
        </p15:guide>
        <p15:guide id="9" pos="7685" userDrawn="1">
          <p15:clr>
            <a:srgbClr val="5ACBF0"/>
          </p15:clr>
        </p15:guide>
        <p15:guide id="10" orient="horz" pos="924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1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8" y="5401733"/>
            <a:ext cx="3799333" cy="6754368"/>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20862"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20862" y="5401733"/>
            <a:ext cx="3799333" cy="6754368"/>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7805"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67805" y="5401733"/>
            <a:ext cx="3799333" cy="6754368"/>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1361474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13610842" y="5401733"/>
            <a:ext cx="3799333" cy="6754368"/>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7982" userDrawn="1">
          <p15:clr>
            <a:srgbClr val="5ACBF0"/>
          </p15:clr>
        </p15:guide>
        <p15:guide id="4" orient="horz" pos="3404"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7654"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3" y="14224010"/>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9093708" cy="7485888"/>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10072117" y="14224008"/>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9194293" y="6096001"/>
            <a:ext cx="9093708" cy="7485888"/>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4" orient="horz" pos="8557" userDrawn="1">
          <p15:clr>
            <a:srgbClr val="5ACBF0"/>
          </p15:clr>
        </p15:guide>
        <p15:guide id="5" pos="5740" userDrawn="1">
          <p15:clr>
            <a:srgbClr val="5ACBF0"/>
          </p15:clr>
        </p15:guide>
        <p15:guide id="6" pos="5789" userDrawn="1">
          <p15:clr>
            <a:srgbClr val="5ACBF0"/>
          </p15:clr>
        </p15:guide>
        <p15:guide id="11" pos="2866" userDrawn="1">
          <p15:clr>
            <a:srgbClr val="5ACBF0"/>
          </p15:clr>
        </p15:guide>
        <p15:guide id="12" pos="8657" userDrawn="1">
          <p15:clr>
            <a:srgbClr val="5ACBF0"/>
          </p15:clr>
        </p15:guide>
        <p15:guide id="13" orient="horz" pos="8959" userDrawn="1">
          <p15:clr>
            <a:srgbClr val="5ACBF0"/>
          </p15:clr>
        </p15:guide>
        <p15:guide id="14" orient="horz" userDrawn="1">
          <p15:clr>
            <a:srgbClr val="5ACBF0"/>
          </p15:clr>
        </p15:guide>
        <p15:guide id="15" pos="5176" userDrawn="1">
          <p15:clr>
            <a:srgbClr val="5ACBF0"/>
          </p15:clr>
        </p15:guide>
        <p15:guide id="16" pos="6344"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5" y="12801606"/>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6035040"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004304"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6482" y="6096001"/>
            <a:ext cx="6035040"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3130785"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2252962" y="6096001"/>
            <a:ext cx="6035040"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3802" userDrawn="1">
          <p15:clr>
            <a:srgbClr val="5ACBF0"/>
          </p15:clr>
        </p15:guide>
        <p15:guide id="6" pos="3859" userDrawn="1">
          <p15:clr>
            <a:srgbClr val="5ACBF0"/>
          </p15:clr>
        </p15:guide>
        <p15:guide id="8" pos="7664" userDrawn="1">
          <p15:clr>
            <a:srgbClr val="5ACBF0"/>
          </p15:clr>
        </p15:guide>
        <p15:guide id="9" pos="7718" userDrawn="1">
          <p15:clr>
            <a:srgbClr val="5ACBF0"/>
          </p15:clr>
        </p15:guide>
        <p15:guide id="11" pos="1901" userDrawn="1">
          <p15:clr>
            <a:srgbClr val="5ACBF0"/>
          </p15:clr>
        </p15:guide>
        <p15:guide id="12" pos="5760" userDrawn="1">
          <p15:clr>
            <a:srgbClr val="5ACBF0"/>
          </p15:clr>
        </p15:guide>
        <p15:guide id="13" pos="9622" userDrawn="1">
          <p15:clr>
            <a:srgbClr val="5ACBF0"/>
          </p15:clr>
        </p15:guide>
        <p15:guide id="14" orient="horz" pos="2865" userDrawn="1">
          <p15:clr>
            <a:srgbClr val="5ACBF0"/>
          </p15:clr>
        </p15:guide>
        <p15:guide id="15" pos="3252" userDrawn="1">
          <p15:clr>
            <a:srgbClr val="5ACBF0"/>
          </p15:clr>
        </p15:guide>
        <p15:guide id="16" pos="4416" userDrawn="1">
          <p15:clr>
            <a:srgbClr val="5ACBF0"/>
          </p15:clr>
        </p15:guide>
        <p15:guide id="17" pos="7108" userDrawn="1">
          <p15:clr>
            <a:srgbClr val="5ACBF0"/>
          </p15:clr>
        </p15:guide>
        <p15:guide id="18" pos="8272"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4" y="12801604"/>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4498848"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74208"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596384" y="6096001"/>
            <a:ext cx="4498848"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0070595"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9192768" y="6096001"/>
            <a:ext cx="4498848"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4666979"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3789152" y="6096001"/>
            <a:ext cx="4498848"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2836" userDrawn="1">
          <p15:clr>
            <a:srgbClr val="5ACBF0"/>
          </p15:clr>
        </p15:guide>
        <p15:guide id="6" pos="2897" userDrawn="1">
          <p15:clr>
            <a:srgbClr val="5ACBF0"/>
          </p15:clr>
        </p15:guide>
        <p15:guide id="7" pos="8623" userDrawn="1">
          <p15:clr>
            <a:srgbClr val="5ACBF0"/>
          </p15:clr>
        </p15:guide>
        <p15:guide id="8" pos="5730" userDrawn="1">
          <p15:clr>
            <a:srgbClr val="5ACBF0"/>
          </p15:clr>
        </p15:guide>
        <p15:guide id="9" pos="5790" userDrawn="1">
          <p15:clr>
            <a:srgbClr val="5ACBF0"/>
          </p15:clr>
        </p15:guide>
        <p15:guide id="10" pos="8684" userDrawn="1">
          <p15:clr>
            <a:srgbClr val="5ACBF0"/>
          </p15:clr>
        </p15:guide>
        <p15:guide id="11" pos="1416" userDrawn="1">
          <p15:clr>
            <a:srgbClr val="5ACBF0"/>
          </p15:clr>
        </p15:guide>
        <p15:guide id="12" pos="4314" userDrawn="1">
          <p15:clr>
            <a:srgbClr val="5ACBF0"/>
          </p15:clr>
        </p15:guide>
        <p15:guide id="13" pos="7211" userDrawn="1">
          <p15:clr>
            <a:srgbClr val="5ACBF0"/>
          </p15:clr>
        </p15:guide>
        <p15:guide id="14" pos="10104" userDrawn="1">
          <p15:clr>
            <a:srgbClr val="5ACBF0"/>
          </p15:clr>
        </p15:guide>
        <p15:guide id="15" orient="horz" userDrawn="1">
          <p15:clr>
            <a:srgbClr val="5ACBF0"/>
          </p15:clr>
        </p15:guide>
        <p15:guide id="16" pos="2285" userDrawn="1">
          <p15:clr>
            <a:srgbClr val="5ACBF0"/>
          </p15:clr>
        </p15:guide>
        <p15:guide id="17" pos="3449" userDrawn="1">
          <p15:clr>
            <a:srgbClr val="5ACBF0"/>
          </p15:clr>
        </p15:guide>
        <p15:guide id="18" pos="5176" userDrawn="1">
          <p15:clr>
            <a:srgbClr val="5ACBF0"/>
          </p15:clr>
        </p15:guide>
        <p15:guide id="19" pos="6347" userDrawn="1">
          <p15:clr>
            <a:srgbClr val="5ACBF0"/>
          </p15:clr>
        </p15:guide>
        <p15:guide id="20" pos="8069" userDrawn="1">
          <p15:clr>
            <a:srgbClr val="5ACBF0"/>
          </p15:clr>
        </p15:guide>
        <p15:guide id="21" pos="923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12801604"/>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3579876"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115943"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677032" y="6096001"/>
            <a:ext cx="3579876"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7792974"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7354062" y="6096001"/>
            <a:ext cx="3579876"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1470007"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1031095" y="6096001"/>
            <a:ext cx="3579876"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5147035"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4708124" y="6096001"/>
            <a:ext cx="3579876" cy="6096000"/>
          </a:xfrm>
          <a:blipFill>
            <a:blip r:embed="rId6"/>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8" pos="6946" userDrawn="1">
          <p15:clr>
            <a:srgbClr val="5ACBF0"/>
          </p15:clr>
        </p15:guide>
        <p15:guide id="9" pos="6889" userDrawn="1">
          <p15:clr>
            <a:srgbClr val="5ACBF0"/>
          </p15:clr>
        </p15:guide>
        <p15:guide id="10" pos="9203" userDrawn="1">
          <p15:clr>
            <a:srgbClr val="5ACBF0"/>
          </p15:clr>
        </p15:guide>
        <p15:guide id="11" pos="1985" userDrawn="1">
          <p15:clr>
            <a:srgbClr val="5ACBF0"/>
          </p15:clr>
        </p15:guide>
        <p15:guide id="12" pos="4297" userDrawn="1">
          <p15:clr>
            <a:srgbClr val="5ACBF0"/>
          </p15:clr>
        </p15:guide>
        <p15:guide id="13" pos="7223" userDrawn="1">
          <p15:clr>
            <a:srgbClr val="5ACBF0"/>
          </p15:clr>
        </p15:guide>
        <p15:guide id="14" pos="9541" userDrawn="1">
          <p15:clr>
            <a:srgbClr val="5ACBF0"/>
          </p15:clr>
        </p15:guide>
        <p15:guide id="15" orient="horz" userDrawn="1">
          <p15:clr>
            <a:srgbClr val="5ACBF0"/>
          </p15:clr>
        </p15:guide>
        <p15:guide id="16" pos="2590" userDrawn="1">
          <p15:clr>
            <a:srgbClr val="5ACBF0"/>
          </p15:clr>
        </p15:guide>
        <p15:guide id="17" pos="3443" userDrawn="1">
          <p15:clr>
            <a:srgbClr val="5ACBF0"/>
          </p15:clr>
        </p15:guide>
        <p15:guide id="18" pos="4910" userDrawn="1">
          <p15:clr>
            <a:srgbClr val="5ACBF0"/>
          </p15:clr>
        </p15:guide>
        <p15:guide id="19" pos="6616" userDrawn="1">
          <p15:clr>
            <a:srgbClr val="5ACBF0"/>
          </p15:clr>
        </p15:guide>
        <p15:guide id="21" pos="9269" userDrawn="1">
          <p15:clr>
            <a:srgbClr val="5ACBF0"/>
          </p15:clr>
        </p15:guide>
        <p15:guide id="22" pos="2251" userDrawn="1">
          <p15:clr>
            <a:srgbClr val="5ACBF0"/>
          </p15:clr>
        </p15:guide>
        <p15:guide id="23" pos="2314" userDrawn="1">
          <p15:clr>
            <a:srgbClr val="5ACBF0"/>
          </p15:clr>
        </p15:guide>
        <p15:guide id="24" pos="4574" userDrawn="1">
          <p15:clr>
            <a:srgbClr val="5ACBF0"/>
          </p15:clr>
        </p15:guide>
        <p15:guide id="25" pos="4632" userDrawn="1">
          <p15:clr>
            <a:srgbClr val="5ACBF0"/>
          </p15:clr>
        </p15:guide>
        <p15:guide id="26" pos="8933" userDrawn="1">
          <p15:clr>
            <a:srgbClr val="5ACBF0"/>
          </p15:clr>
        </p15:guide>
        <p15:guide id="27" pos="5760" userDrawn="1">
          <p15:clr>
            <a:srgbClr val="5ACBF0"/>
          </p15:clr>
        </p15:guide>
        <p15:guide id="28" pos="8080" userDrawn="1">
          <p15:clr>
            <a:srgbClr val="5ACBF0"/>
          </p15:clr>
        </p15:guide>
        <p15:guide id="29" pos="1129" userDrawn="1">
          <p15:clr>
            <a:srgbClr val="5ACBF0"/>
          </p15:clr>
        </p15:guide>
        <p15:guide id="30" pos="10391"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184176" y="142128"/>
            <a:ext cx="9889439" cy="1758122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405669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42490"/>
            <a:ext cx="16527779" cy="8309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3056860"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3056860"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408926"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408926"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1760995"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1760995"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5760" userDrawn="1">
          <p15:clr>
            <a:srgbClr val="5ACBF0"/>
          </p15:clr>
        </p15:guide>
        <p15:guide id="4" pos="1925" userDrawn="1">
          <p15:clr>
            <a:srgbClr val="5ACBF0"/>
          </p15:clr>
        </p15:guide>
        <p15:guide id="5" pos="8500" userDrawn="1">
          <p15:clr>
            <a:srgbClr val="5ACBF0"/>
          </p15:clr>
        </p15:guide>
        <p15:guide id="6" pos="4111" userDrawn="1">
          <p15:clr>
            <a:srgbClr val="5ACBF0"/>
          </p15:clr>
        </p15:guide>
        <p15:guide id="7" pos="3018" userDrawn="1">
          <p15:clr>
            <a:srgbClr val="5ACBF0"/>
          </p15:clr>
        </p15:guide>
        <p15:guide id="8" pos="4664" userDrawn="1">
          <p15:clr>
            <a:srgbClr val="5ACBF0"/>
          </p15:clr>
        </p15:guide>
        <p15:guide id="9" pos="6856" userDrawn="1">
          <p15:clr>
            <a:srgbClr val="5ACBF0"/>
          </p15:clr>
        </p15:guide>
        <p15:guide id="11" pos="9595" userDrawn="1">
          <p15:clr>
            <a:srgbClr val="5ACBF0"/>
          </p15:clr>
        </p15:guide>
        <p15:guide id="12" orient="horz" pos="3840" userDrawn="1">
          <p15:clr>
            <a:srgbClr val="5ACBF0"/>
          </p15:clr>
        </p15:guide>
        <p15:guide id="13" pos="7409" userDrawn="1">
          <p15:clr>
            <a:srgbClr val="5ACBF0"/>
          </p15:clr>
        </p15:guide>
        <p15:guide id="14" orient="horz" pos="7718"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230877"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23087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85451"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8545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3940027" y="6096001"/>
            <a:ext cx="3470148" cy="616915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394002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6038" userDrawn="1">
          <p15:clr>
            <a:srgbClr val="5ACBF0"/>
          </p15:clr>
        </p15:guide>
        <p15:guide id="5" pos="8783" userDrawn="1">
          <p15:clr>
            <a:srgbClr val="5ACBF0"/>
          </p15:clr>
        </p15:guide>
        <p15:guide id="7" pos="5482" userDrawn="1">
          <p15:clr>
            <a:srgbClr val="5ACBF0"/>
          </p15:clr>
        </p15:guide>
        <p15:guide id="8" pos="3293" userDrawn="1">
          <p15:clr>
            <a:srgbClr val="5ACBF0"/>
          </p15:clr>
        </p15:guide>
        <p15:guide id="10" pos="4391" userDrawn="1">
          <p15:clr>
            <a:srgbClr val="5ACBF0"/>
          </p15:clr>
        </p15:guide>
        <p15:guide id="11" pos="7134" userDrawn="1">
          <p15:clr>
            <a:srgbClr val="5ACBF0"/>
          </p15:clr>
        </p15:guide>
        <p15:guide id="12" pos="9871" userDrawn="1">
          <p15:clr>
            <a:srgbClr val="5ACBF0"/>
          </p15:clr>
        </p15:guide>
        <p15:guide id="13" pos="1646" userDrawn="1">
          <p15:clr>
            <a:srgbClr val="5ACBF0"/>
          </p15:clr>
        </p15:guide>
        <p15:guide id="14" orient="horz" pos="3840" userDrawn="1">
          <p15:clr>
            <a:srgbClr val="5ACBF0"/>
          </p15:clr>
        </p15:guide>
        <p15:guide id="15" pos="2740" userDrawn="1">
          <p15:clr>
            <a:srgbClr val="5ACBF0"/>
          </p15:clr>
        </p15:guide>
        <p15:guide id="18" pos="8224" userDrawn="1">
          <p15:clr>
            <a:srgbClr val="5ACBF0"/>
          </p15:clr>
        </p15:guide>
        <p15:guide id="19" orient="horz" pos="772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2606040" cy="46329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358261" y="6096001"/>
            <a:ext cx="2606040" cy="46329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35826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980" y="6096001"/>
            <a:ext cx="2606040" cy="46329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980"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1322179" y="6096001"/>
            <a:ext cx="2606040" cy="46329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1322179"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4804134" y="6096001"/>
            <a:ext cx="2606040" cy="46329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4804134"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7103" userDrawn="1">
          <p15:clr>
            <a:srgbClr val="5ACBF0"/>
          </p15:clr>
        </p15:guide>
        <p15:guide id="3" pos="9325" userDrawn="1">
          <p15:clr>
            <a:srgbClr val="5ACBF0"/>
          </p15:clr>
        </p15:guide>
        <p15:guide id="5" pos="8777" userDrawn="1">
          <p15:clr>
            <a:srgbClr val="5ACBF0"/>
          </p15:clr>
        </p15:guide>
        <p15:guide id="7" pos="6587" userDrawn="1">
          <p15:clr>
            <a:srgbClr val="5ACBF0"/>
          </p15:clr>
        </p15:guide>
        <p15:guide id="8" pos="4939" userDrawn="1">
          <p15:clr>
            <a:srgbClr val="5ACBF0"/>
          </p15:clr>
        </p15:guide>
        <p15:guide id="10" pos="4391" userDrawn="1">
          <p15:clr>
            <a:srgbClr val="5ACBF0"/>
          </p15:clr>
        </p15:guide>
        <p15:guide id="11" pos="7132" userDrawn="1">
          <p15:clr>
            <a:srgbClr val="5ACBF0"/>
          </p15:clr>
        </p15:guide>
        <p15:guide id="13" pos="2195" userDrawn="1">
          <p15:clr>
            <a:srgbClr val="5ACBF0"/>
          </p15:clr>
        </p15:guide>
        <p15:guide id="14" orient="horz" pos="3840" userDrawn="1">
          <p15:clr>
            <a:srgbClr val="5ACBF0"/>
          </p15:clr>
        </p15:guide>
        <p15:guide id="15" pos="2746" userDrawn="1">
          <p15:clr>
            <a:srgbClr val="5ACBF0"/>
          </p15:clr>
        </p15:guide>
        <p15:guide id="16" orient="horz" pos="6755"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77826" y="6159501"/>
            <a:ext cx="4773040" cy="830997"/>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6534151" y="6159505"/>
            <a:ext cx="10879931" cy="646331"/>
          </a:xfrm>
        </p:spPr>
        <p:txBody>
          <a:bodyPr anchor="t"/>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877827" y="5384799"/>
            <a:ext cx="4773168"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6531787" y="5384799"/>
            <a:ext cx="10882298"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3392" userDrawn="1">
          <p15:clr>
            <a:srgbClr val="5ACBF0"/>
          </p15:clr>
        </p15:guide>
        <p15:guide id="30" pos="3565" userDrawn="1">
          <p15:clr>
            <a:srgbClr val="5ACBF0"/>
          </p15:clr>
        </p15:guide>
        <p15:guide id="32" orient="horz" pos="3880"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9" y="8724270"/>
            <a:ext cx="4773040" cy="830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4" y="8816607"/>
            <a:ext cx="10001250" cy="646331"/>
          </a:xfrm>
        </p:spPr>
        <p:txBody>
          <a:bodyPr anchor="ctr"/>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6534149" y="6874935"/>
            <a:ext cx="0" cy="453813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5760" userDrawn="1">
          <p15:clr>
            <a:srgbClr val="5ACBF0"/>
          </p15:clr>
        </p15:guide>
        <p15:guide id="30" pos="3565" userDrawn="1">
          <p15:clr>
            <a:srgbClr val="5ACBF0"/>
          </p15:clr>
        </p15:guide>
        <p15:guide id="31" pos="4670"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
            <a:ext cx="18288000"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1"/>
            <a:ext cx="5682539" cy="646203"/>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2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7159" y="1893995"/>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167" userDrawn="1">
          <p15:clr>
            <a:srgbClr val="5ACBF0"/>
          </p15:clr>
        </p15:guide>
        <p15:guide id="3" orient="horz" pos="769"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3831169"/>
            <a:ext cx="18288000" cy="1445683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3831171"/>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2394" y="5598161"/>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3526" userDrawn="1">
          <p15:clr>
            <a:srgbClr val="5ACBF0"/>
          </p15:clr>
        </p15:guide>
        <p15:guide id="2" orient="horz" pos="2413" userDrawn="1">
          <p15:clr>
            <a:srgbClr val="5ACBF0"/>
          </p15:clr>
        </p15:guide>
        <p15:guide id="3" orient="horz" pos="769"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79586" y="3281818"/>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7539035"/>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7539037"/>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9309918"/>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4737" userDrawn="1">
          <p15:clr>
            <a:srgbClr val="5ACBF0"/>
          </p15:clr>
        </p15:guide>
        <p15:guide id="5" orient="horz" pos="5858" userDrawn="1">
          <p15:clr>
            <a:srgbClr val="5ACBF0"/>
          </p15:clr>
        </p15:guide>
        <p15:guide id="6" orient="horz" pos="2062"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882394" y="11265553"/>
            <a:ext cx="16527779" cy="738792"/>
          </a:xfrm>
        </p:spPr>
        <p:txBody>
          <a:bodyPr/>
          <a:lstStyle>
            <a:lvl1pPr>
              <a:defRPr sz="4801">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0"/>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1761357"/>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86728" y="13324015"/>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7095" userDrawn="1">
          <p15:clr>
            <a:srgbClr val="5ACBF0"/>
          </p15:clr>
        </p15:guide>
        <p15:guide id="5" orient="horz" pos="8393" userDrawn="1">
          <p15:clr>
            <a:srgbClr val="5ACBF0"/>
          </p15:clr>
        </p15:guide>
        <p15:guide id="6" orient="horz" pos="1117"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882400" y="1219206"/>
            <a:ext cx="6061331" cy="738792"/>
          </a:xfrm>
        </p:spPr>
        <p:txBody>
          <a:bodyPr/>
          <a:lstStyle>
            <a:lvl1pPr>
              <a:defRPr sz="4801">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883450" y="3568373"/>
            <a:ext cx="6060277"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7808977"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7817647"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01092" y="1891168"/>
            <a:ext cx="8702941" cy="554126"/>
          </a:xfrm>
        </p:spPr>
        <p:txBody>
          <a:bodyPr/>
          <a:lstStyle>
            <a:lvl1pPr marL="0" indent="0">
              <a:buNone/>
              <a:tabLst/>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87" userDrawn="1">
          <p15:clr>
            <a:srgbClr val="5ACBF0"/>
          </p15:clr>
        </p15:guide>
        <p15:guide id="4" orient="horz" pos="2248" userDrawn="1">
          <p15:clr>
            <a:srgbClr val="5ACBF0"/>
          </p15:clr>
        </p15:guide>
        <p15:guide id="7" pos="4925" userDrawn="1">
          <p15:clr>
            <a:srgbClr val="5ACBF0"/>
          </p15:clr>
        </p15:guide>
        <p15:guide id="8" pos="5482" userDrawn="1">
          <p15:clr>
            <a:srgbClr val="5ACBF0"/>
          </p15:clr>
        </p15:guide>
        <p15:guide id="9" pos="437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779216" y="711201"/>
            <a:ext cx="9486900" cy="16865600"/>
          </a:xfrm>
          <a:prstGeom prst="rect">
            <a:avLst/>
          </a:prstGeom>
        </p:spPr>
      </p:pic>
    </p:spTree>
    <p:extLst>
      <p:ext uri="{BB962C8B-B14F-4D97-AF65-F5344CB8AC3E}">
        <p14:creationId xmlns:p14="http://schemas.microsoft.com/office/powerpoint/2010/main" val="35487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11363325" y="1219206"/>
            <a:ext cx="6046850" cy="738792"/>
          </a:xfrm>
        </p:spPr>
        <p:txBody>
          <a:bodyPr/>
          <a:lstStyle>
            <a:lvl1pPr>
              <a:defRPr sz="4801">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6305" y="1882699"/>
            <a:ext cx="8729663" cy="554126"/>
          </a:xfrm>
        </p:spPr>
        <p:txBody>
          <a:bodyPr/>
          <a:lstStyle>
            <a:lvl1pPr marL="0" indent="0">
              <a:buNone/>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1363328" y="3564469"/>
            <a:ext cx="6050758"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63" userDrawn="1">
          <p15:clr>
            <a:srgbClr val="5ACBF0"/>
          </p15:clr>
        </p15:guide>
        <p15:guide id="4" orient="horz" pos="2238" userDrawn="1">
          <p15:clr>
            <a:srgbClr val="5ACBF0"/>
          </p15:clr>
        </p15:guide>
        <p15:guide id="6" pos="6604" userDrawn="1">
          <p15:clr>
            <a:srgbClr val="5ACBF0"/>
          </p15:clr>
        </p15:guide>
        <p15:guide id="7" pos="6053" userDrawn="1">
          <p15:clr>
            <a:srgbClr val="5ACBF0"/>
          </p15:clr>
        </p15:guide>
        <p15:guide id="8" pos="7158"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7567" y="2755911"/>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357567" y="11799984"/>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7567" y="12883717"/>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854868" y="2794008"/>
            <a:ext cx="1905000" cy="3022601"/>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380955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2" y="1"/>
            <a:ext cx="6096001"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600206" y="4329407"/>
            <a:ext cx="15811499" cy="11246765"/>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600205" y="5844154"/>
            <a:ext cx="15087599" cy="5854386"/>
          </a:xfrm>
          <a:noFill/>
        </p:spPr>
        <p:txBody>
          <a:bodyPr wrap="square" lIns="457200" tIns="0" rIns="182880" bIns="0" anchor="b" anchorCtr="0">
            <a:normAutofit/>
          </a:bodyPr>
          <a:lstStyle>
            <a:lvl1pPr algn="l" defTabSz="1399156" rtl="0" eaLnBrk="1" latinLnBrk="0" hangingPunct="1">
              <a:lnSpc>
                <a:spcPct val="90000"/>
              </a:lnSpc>
              <a:spcBef>
                <a:spcPct val="0"/>
              </a:spcBef>
              <a:buNone/>
              <a:defRPr lang="en-US" sz="4200" b="0" kern="1200" cap="none" spc="-77"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600204" y="12547707"/>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600204" y="13631438"/>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876301" y="2311850"/>
            <a:ext cx="2190751" cy="39014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1293810" y="3259215"/>
            <a:ext cx="1618631" cy="2584929"/>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540393" y="778935"/>
            <a:ext cx="9407328" cy="1672411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5657855" y="1"/>
            <a:ext cx="12630150" cy="18288000"/>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4" y="-2"/>
            <a:ext cx="18288002"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8001002" y="-2"/>
            <a:ext cx="10287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176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2"/>
            <a:ext cx="18288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804410" y="3905071"/>
            <a:ext cx="10483595" cy="3758465"/>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2101" b="1" kern="1200" spc="0" baseline="0" dirty="0">
                <a:solidFill>
                  <a:srgbClr val="000000"/>
                </a:solidFill>
                <a:latin typeface="+mn-lt"/>
                <a:ea typeface="+mn-ea"/>
                <a:cs typeface="Segoe UI" panose="020B0502040204020203" pitchFamily="34" charset="0"/>
              </a:defRPr>
            </a:lvl1pPr>
          </a:lstStyle>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11570843" y="7810613"/>
            <a:ext cx="3938951" cy="2666780"/>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650" b="1" kern="1200" spc="0" baseline="0" dirty="0">
                <a:solidFill>
                  <a:schemeClr val="bg1"/>
                </a:solidFill>
                <a:latin typeface="+mn-lt"/>
                <a:ea typeface="+mn-ea"/>
                <a:cs typeface="Segoe UI" panose="020B0502040204020203" pitchFamily="34" charset="0"/>
              </a:defRPr>
            </a:lvl1pPr>
          </a:lstStyle>
          <a:p>
            <a:pPr marL="428639" marR="0" lvl="0" indent="-428639" algn="ctr" defTabSz="1399156"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428639" marR="0" lvl="0" indent="-428639" algn="ctr" defTabSz="1399156"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656689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42" userDrawn="1">
          <p15:clr>
            <a:srgbClr val="A4A3A4"/>
          </p15:clr>
        </p15:guide>
        <p15:guide id="15" pos="5023" userDrawn="1">
          <p15:clr>
            <a:srgbClr val="A4A3A4"/>
          </p15:clr>
        </p15:guide>
        <p15:guide id="16" pos="5632" userDrawn="1">
          <p15:clr>
            <a:srgbClr val="A4A3A4"/>
          </p15:clr>
        </p15:guide>
        <p15:guide id="17" pos="5897" userDrawn="1">
          <p15:clr>
            <a:srgbClr val="A4A3A4"/>
          </p15:clr>
        </p15:guide>
        <p15:guide id="18" pos="6514" userDrawn="1">
          <p15:clr>
            <a:srgbClr val="A4A3A4"/>
          </p15:clr>
        </p15:guide>
        <p15:guide id="19" pos="6796"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782042" y="406403"/>
            <a:ext cx="9521124" cy="1692641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64060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6" y="8677190"/>
            <a:ext cx="5923025"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876304" y="16555856"/>
            <a:ext cx="6723186" cy="16158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398479" eaLnBrk="0" hangingPunct="0"/>
            <a:r>
              <a:rPr lang="en-US" sz="105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876305" y="3831178"/>
            <a:ext cx="16528258" cy="3324115"/>
          </a:xfrm>
        </p:spPr>
        <p:txBody>
          <a:bodyPr>
            <a:spAutoFit/>
          </a:bodyPr>
          <a:lstStyle>
            <a:lvl1pPr>
              <a:defRPr sz="5400">
                <a:latin typeface="+mn-lt"/>
              </a:defRPr>
            </a:lvl1pPr>
            <a:lvl2pPr>
              <a:defRPr sz="4200">
                <a:latin typeface="+mn-lt"/>
              </a:defRPr>
            </a:lvl2pPr>
            <a:lvl3pPr>
              <a:defRPr sz="3601">
                <a:latin typeface="+mn-lt"/>
              </a:defRPr>
            </a:lvl3pPr>
            <a:lvl4pPr>
              <a:defRPr sz="3000">
                <a:latin typeface="+mn-lt"/>
              </a:defRPr>
            </a:lvl4pPr>
            <a:lvl5pPr>
              <a:defRPr sz="27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5" y="16717444"/>
            <a:ext cx="18288002" cy="157056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5550" spc="-77"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411" userDrawn="1">
          <p15:clr>
            <a:srgbClr val="5ACBF0"/>
          </p15:clr>
        </p15:guide>
        <p15:guide id="2" orient="horz" pos="769"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180425" y="135470"/>
            <a:ext cx="9896950" cy="17594550"/>
          </a:xfrm>
          <a:prstGeom prst="rect">
            <a:avLst/>
          </a:prstGeom>
        </p:spPr>
      </p:pic>
    </p:spTree>
    <p:extLst>
      <p:ext uri="{BB962C8B-B14F-4D97-AF65-F5344CB8AC3E}">
        <p14:creationId xmlns:p14="http://schemas.microsoft.com/office/powerpoint/2010/main" val="376984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41"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882394" y="1219203"/>
            <a:ext cx="16527779" cy="83099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876301" y="3828013"/>
            <a:ext cx="16527779" cy="24193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8288000" cy="1828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1"/>
            <a:ext cx="877823" cy="156057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0"/>
            <a:ext cx="438912" cy="7802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10264143" y="8266166"/>
            <a:ext cx="18288000" cy="1755683"/>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216" r:id="rId3"/>
    <p:sldLayoutId id="2147485227" r:id="rId4"/>
    <p:sldLayoutId id="2147485218" r:id="rId5"/>
    <p:sldLayoutId id="2147485219" r:id="rId6"/>
    <p:sldLayoutId id="2147485220" r:id="rId7"/>
    <p:sldLayoutId id="2147485228" r:id="rId8"/>
    <p:sldLayoutId id="2147485190" r:id="rId9"/>
    <p:sldLayoutId id="2147484610" r:id="rId10"/>
    <p:sldLayoutId id="2147485203" r:id="rId11"/>
    <p:sldLayoutId id="2147485202" r:id="rId12"/>
    <p:sldLayoutId id="2147484710" r:id="rId13"/>
    <p:sldLayoutId id="2147484240" r:id="rId14"/>
    <p:sldLayoutId id="2147484910" r:id="rId15"/>
    <p:sldLayoutId id="2147484911" r:id="rId16"/>
    <p:sldLayoutId id="2147485050" r:id="rId17"/>
    <p:sldLayoutId id="2147485165" r:id="rId18"/>
    <p:sldLayoutId id="2147484941" r:id="rId19"/>
    <p:sldLayoutId id="2147484942" r:id="rId20"/>
    <p:sldLayoutId id="2147485162" r:id="rId21"/>
    <p:sldLayoutId id="2147484639" r:id="rId22"/>
    <p:sldLayoutId id="2147484943" r:id="rId23"/>
    <p:sldLayoutId id="2147484603" r:id="rId24"/>
    <p:sldLayoutId id="2147484833" r:id="rId25"/>
    <p:sldLayoutId id="2147484834" r:id="rId26"/>
    <p:sldLayoutId id="2147484835" r:id="rId27"/>
    <p:sldLayoutId id="2147484922" r:id="rId28"/>
    <p:sldLayoutId id="2147484923" r:id="rId29"/>
    <p:sldLayoutId id="2147484924" r:id="rId30"/>
    <p:sldLayoutId id="2147484839" r:id="rId31"/>
    <p:sldLayoutId id="2147484840" r:id="rId32"/>
    <p:sldLayoutId id="2147484841" r:id="rId33"/>
    <p:sldLayoutId id="2147484842" r:id="rId34"/>
    <p:sldLayoutId id="2147484843" r:id="rId35"/>
    <p:sldLayoutId id="2147484938" r:id="rId36"/>
    <p:sldLayoutId id="2147484939" r:id="rId37"/>
    <p:sldLayoutId id="2147484940" r:id="rId38"/>
    <p:sldLayoutId id="2147485161" r:id="rId39"/>
    <p:sldLayoutId id="2147485152" r:id="rId40"/>
    <p:sldLayoutId id="2147485153" r:id="rId41"/>
    <p:sldLayoutId id="2147485154" r:id="rId42"/>
    <p:sldLayoutId id="2147484944" r:id="rId43"/>
    <p:sldLayoutId id="2147484945" r:id="rId44"/>
    <p:sldLayoutId id="2147485137" r:id="rId45"/>
    <p:sldLayoutId id="2147485138" r:id="rId46"/>
    <p:sldLayoutId id="2147485139" r:id="rId47"/>
    <p:sldLayoutId id="2147485140" r:id="rId48"/>
    <p:sldLayoutId id="2147485141" r:id="rId49"/>
    <p:sldLayoutId id="2147485142" r:id="rId50"/>
    <p:sldLayoutId id="2147485212" r:id="rId51"/>
    <p:sldLayoutId id="2147485213" r:id="rId52"/>
    <p:sldLayoutId id="2147485214" r:id="rId53"/>
    <p:sldLayoutId id="2147485224" r:id="rId54"/>
    <p:sldLayoutId id="2147484249" r:id="rId55"/>
    <p:sldLayoutId id="2147484640" r:id="rId56"/>
    <p:sldLayoutId id="2147485198" r:id="rId57"/>
    <p:sldLayoutId id="2147485199" r:id="rId58"/>
    <p:sldLayoutId id="2147484583" r:id="rId59"/>
    <p:sldLayoutId id="2147484584" r:id="rId60"/>
    <p:sldLayoutId id="2147485206" r:id="rId61"/>
    <p:sldLayoutId id="2147485222" r:id="rId62"/>
    <p:sldLayoutId id="2147485223" r:id="rId63"/>
    <p:sldLayoutId id="2147485226" r:id="rId64"/>
    <p:sldLayoutId id="2147485225" r:id="rId65"/>
    <p:sldLayoutId id="2147485229" r:id="rId66"/>
    <p:sldLayoutId id="2147484671" r:id="rId67"/>
    <p:sldLayoutId id="2147484673" r:id="rId68"/>
    <p:sldLayoutId id="2147485204" r:id="rId69"/>
    <p:sldLayoutId id="2147485205" r:id="rId70"/>
    <p:sldLayoutId id="2147484299" r:id="rId71"/>
    <p:sldLayoutId id="2147484263" r:id="rId72"/>
  </p:sldLayoutIdLst>
  <p:transition>
    <p:fade/>
  </p:transition>
  <p:hf sldNum="0" hdr="0" ftr="0" dt="0"/>
  <p:txStyles>
    <p:titleStyle>
      <a:lvl1pPr algn="l" defTabSz="1399156" rtl="0" eaLnBrk="1" latinLnBrk="0" hangingPunct="1">
        <a:lnSpc>
          <a:spcPct val="100000"/>
        </a:lnSpc>
        <a:spcBef>
          <a:spcPct val="0"/>
        </a:spcBef>
        <a:buNone/>
        <a:defRPr lang="en-US" sz="5400" b="0" kern="1200" cap="none" spc="-77" baseline="0" dirty="0" smtClean="0">
          <a:ln w="3175">
            <a:noFill/>
          </a:ln>
          <a:solidFill>
            <a:schemeClr val="tx1"/>
          </a:solidFill>
          <a:effectLst/>
          <a:latin typeface="+mj-lt"/>
          <a:ea typeface="+mn-ea"/>
          <a:cs typeface="Segoe UI" pitchFamily="34" charset="0"/>
        </a:defRPr>
      </a:lvl1pPr>
    </p:titleStyle>
    <p:bodyStyle>
      <a:lvl1pPr marL="342910"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solidFill>
            <a:schemeClr val="tx1"/>
          </a:solidFill>
          <a:latin typeface="+mn-lt"/>
          <a:ea typeface="+mn-ea"/>
          <a:cs typeface="Segoe UI" panose="020B0502040204020203" pitchFamily="34" charset="0"/>
        </a:defRPr>
      </a:lvl1pPr>
      <a:lvl2pPr marL="685823"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solidFill>
            <a:schemeClr val="tx1"/>
          </a:solidFill>
          <a:latin typeface="+mn-lt"/>
          <a:ea typeface="+mn-ea"/>
          <a:cs typeface="+mn-cs"/>
        </a:defRPr>
      </a:lvl2pPr>
      <a:lvl3pPr marL="985869" marR="0" indent="-300047"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1264484" marR="0" indent="-27147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4pPr>
      <a:lvl5pPr marL="1535957" marR="0" indent="-25242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5pPr>
      <a:lvl6pPr marL="3847680"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7259"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683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641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99156" rtl="0" eaLnBrk="1" latinLnBrk="0" hangingPunct="1">
        <a:defRPr sz="2700" kern="1200">
          <a:solidFill>
            <a:schemeClr val="tx1"/>
          </a:solidFill>
          <a:latin typeface="+mn-lt"/>
          <a:ea typeface="+mn-ea"/>
          <a:cs typeface="+mn-cs"/>
        </a:defRPr>
      </a:lvl1pPr>
      <a:lvl2pPr marL="699579" algn="l" defTabSz="1399156" rtl="0" eaLnBrk="1" latinLnBrk="0" hangingPunct="1">
        <a:defRPr sz="2700" kern="1200">
          <a:solidFill>
            <a:schemeClr val="tx1"/>
          </a:solidFill>
          <a:latin typeface="+mn-lt"/>
          <a:ea typeface="+mn-ea"/>
          <a:cs typeface="+mn-cs"/>
        </a:defRPr>
      </a:lvl2pPr>
      <a:lvl3pPr marL="1399156" algn="l" defTabSz="1399156" rtl="0" eaLnBrk="1" latinLnBrk="0" hangingPunct="1">
        <a:defRPr sz="2700" kern="1200">
          <a:solidFill>
            <a:schemeClr val="tx1"/>
          </a:solidFill>
          <a:latin typeface="+mn-lt"/>
          <a:ea typeface="+mn-ea"/>
          <a:cs typeface="+mn-cs"/>
        </a:defRPr>
      </a:lvl3pPr>
      <a:lvl4pPr marL="2098735" algn="l" defTabSz="1399156" rtl="0" eaLnBrk="1" latinLnBrk="0" hangingPunct="1">
        <a:defRPr sz="2700" kern="1200">
          <a:solidFill>
            <a:schemeClr val="tx1"/>
          </a:solidFill>
          <a:latin typeface="+mn-lt"/>
          <a:ea typeface="+mn-ea"/>
          <a:cs typeface="+mn-cs"/>
        </a:defRPr>
      </a:lvl4pPr>
      <a:lvl5pPr marL="2798314" algn="l" defTabSz="1399156" rtl="0" eaLnBrk="1" latinLnBrk="0" hangingPunct="1">
        <a:defRPr sz="2700" kern="1200">
          <a:solidFill>
            <a:schemeClr val="tx1"/>
          </a:solidFill>
          <a:latin typeface="+mn-lt"/>
          <a:ea typeface="+mn-ea"/>
          <a:cs typeface="+mn-cs"/>
        </a:defRPr>
      </a:lvl5pPr>
      <a:lvl6pPr marL="3497893" algn="l" defTabSz="1399156" rtl="0" eaLnBrk="1" latinLnBrk="0" hangingPunct="1">
        <a:defRPr sz="2700" kern="1200">
          <a:solidFill>
            <a:schemeClr val="tx1"/>
          </a:solidFill>
          <a:latin typeface="+mn-lt"/>
          <a:ea typeface="+mn-ea"/>
          <a:cs typeface="+mn-cs"/>
        </a:defRPr>
      </a:lvl6pPr>
      <a:lvl7pPr marL="4197471" algn="l" defTabSz="1399156" rtl="0" eaLnBrk="1" latinLnBrk="0" hangingPunct="1">
        <a:defRPr sz="2700" kern="1200">
          <a:solidFill>
            <a:schemeClr val="tx1"/>
          </a:solidFill>
          <a:latin typeface="+mn-lt"/>
          <a:ea typeface="+mn-ea"/>
          <a:cs typeface="+mn-cs"/>
        </a:defRPr>
      </a:lvl7pPr>
      <a:lvl8pPr marL="4897049" algn="l" defTabSz="1399156" rtl="0" eaLnBrk="1" latinLnBrk="0" hangingPunct="1">
        <a:defRPr sz="2700" kern="1200">
          <a:solidFill>
            <a:schemeClr val="tx1"/>
          </a:solidFill>
          <a:latin typeface="+mn-lt"/>
          <a:ea typeface="+mn-ea"/>
          <a:cs typeface="+mn-cs"/>
        </a:defRPr>
      </a:lvl8pPr>
      <a:lvl9pPr marL="5596628" algn="l" defTabSz="1399156"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553" userDrawn="1">
          <p15:clr>
            <a:srgbClr val="C35EA4"/>
          </p15:clr>
        </p15:guide>
        <p15:guide id="17" pos="10969" userDrawn="1">
          <p15:clr>
            <a:srgbClr val="C35EA4"/>
          </p15:clr>
        </p15:guide>
        <p15:guide id="25" orient="horz" pos="983" userDrawn="1">
          <p15:clr>
            <a:srgbClr val="C35EA4"/>
          </p15:clr>
        </p15:guide>
        <p15:guide id="26" orient="horz" pos="10531" userDrawn="1">
          <p15:clr>
            <a:srgbClr val="C35EA4"/>
          </p15:clr>
        </p15:guide>
        <p15:guide id="27" orient="horz" pos="491" userDrawn="1">
          <p15:clr>
            <a:srgbClr val="A4A3A4"/>
          </p15:clr>
        </p15:guide>
        <p15:guide id="28" pos="278" userDrawn="1">
          <p15:clr>
            <a:srgbClr val="A4A3A4"/>
          </p15:clr>
        </p15:guide>
        <p15:guide id="29" orient="horz" pos="11027" userDrawn="1">
          <p15:clr>
            <a:srgbClr val="A4A3A4"/>
          </p15:clr>
        </p15:guide>
        <p15:guide id="30" pos="11242"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6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B00BB58-6378-5751-7743-7F0F64512170}"/>
              </a:ext>
            </a:extLst>
          </p:cNvPr>
          <p:cNvGraphicFramePr/>
          <p:nvPr>
            <p:extLst>
              <p:ext uri="{D42A27DB-BD31-4B8C-83A1-F6EECF244321}">
                <p14:modId xmlns:p14="http://schemas.microsoft.com/office/powerpoint/2010/main" val="531147273"/>
              </p:ext>
            </p:extLst>
          </p:nvPr>
        </p:nvGraphicFramePr>
        <p:xfrm>
          <a:off x="391658" y="330651"/>
          <a:ext cx="17645120" cy="177446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145123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823063" y="748650"/>
            <a:ext cx="2013156" cy="58199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466477" y="4681764"/>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Case to resolution</a:t>
            </a:r>
          </a:p>
        </p:txBody>
      </p:sp>
      <p:sp>
        <p:nvSpPr>
          <p:cNvPr id="83" name="Flowchart: Predefined Process 82">
            <a:extLst>
              <a:ext uri="{FF2B5EF4-FFF2-40B4-BE49-F238E27FC236}">
                <a16:creationId xmlns:a16="http://schemas.microsoft.com/office/drawing/2014/main" id="{BFA099C3-1139-7E7E-AB86-A827F66EB71A}"/>
              </a:ext>
            </a:extLst>
          </p:cNvPr>
          <p:cNvSpPr/>
          <p:nvPr/>
        </p:nvSpPr>
        <p:spPr bwMode="auto">
          <a:xfrm>
            <a:off x="9995747" y="2603282"/>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Manage project contracts</a:t>
            </a:r>
          </a:p>
        </p:txBody>
      </p:sp>
      <p:sp>
        <p:nvSpPr>
          <p:cNvPr id="85" name="Flowchart: Predefined Process 84">
            <a:extLst>
              <a:ext uri="{FF2B5EF4-FFF2-40B4-BE49-F238E27FC236}">
                <a16:creationId xmlns:a16="http://schemas.microsoft.com/office/drawing/2014/main" id="{B9A7A77A-71A4-BC2C-6729-7FCF10FA22F1}"/>
              </a:ext>
            </a:extLst>
          </p:cNvPr>
          <p:cNvSpPr/>
          <p:nvPr/>
        </p:nvSpPr>
        <p:spPr bwMode="auto">
          <a:xfrm>
            <a:off x="9949397" y="4911408"/>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Deliver project work</a:t>
            </a:r>
          </a:p>
        </p:txBody>
      </p: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9944810" y="6908962"/>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Manage project supply chain</a:t>
            </a:r>
          </a:p>
        </p:txBody>
      </p:sp>
      <p:sp>
        <p:nvSpPr>
          <p:cNvPr id="87" name="Flowchart: Predefined Process 86">
            <a:extLst>
              <a:ext uri="{FF2B5EF4-FFF2-40B4-BE49-F238E27FC236}">
                <a16:creationId xmlns:a16="http://schemas.microsoft.com/office/drawing/2014/main" id="{F9B52265-3956-181B-0916-77CD7A47489B}"/>
              </a:ext>
            </a:extLst>
          </p:cNvPr>
          <p:cNvSpPr/>
          <p:nvPr/>
        </p:nvSpPr>
        <p:spPr bwMode="auto">
          <a:xfrm>
            <a:off x="9944810" y="8900283"/>
            <a:ext cx="264522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Capture project expenses</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466477" y="11161975"/>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Prospect to quote</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3642132" y="2603282"/>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ea typeface="Segoe UI" pitchFamily="34" charset="0"/>
                <a:cs typeface="Segoe UI"/>
              </a:rPr>
              <a:t>Manage project opportunities</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4423658" y="17472904"/>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End</a:t>
            </a:r>
          </a:p>
        </p:txBody>
      </p:sp>
      <p:sp>
        <p:nvSpPr>
          <p:cNvPr id="199" name="Rectangle 198">
            <a:extLst>
              <a:ext uri="{FF2B5EF4-FFF2-40B4-BE49-F238E27FC236}">
                <a16:creationId xmlns:a16="http://schemas.microsoft.com/office/drawing/2014/main" id="{4990BBEE-9634-F6C8-A796-D9015078432A}"/>
              </a:ext>
            </a:extLst>
          </p:cNvPr>
          <p:cNvSpPr/>
          <p:nvPr/>
        </p:nvSpPr>
        <p:spPr bwMode="auto">
          <a:xfrm>
            <a:off x="6791013" y="312074"/>
            <a:ext cx="2656609" cy="1460092"/>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Project to profit</a:t>
            </a:r>
          </a:p>
        </p:txBody>
      </p:sp>
      <p:sp>
        <p:nvSpPr>
          <p:cNvPr id="200" name="Rectangle 199">
            <a:extLst>
              <a:ext uri="{FF2B5EF4-FFF2-40B4-BE49-F238E27FC236}">
                <a16:creationId xmlns:a16="http://schemas.microsoft.com/office/drawing/2014/main" id="{72721AD2-4C05-FF36-C32C-7257FAE5412C}"/>
              </a:ext>
            </a:extLst>
          </p:cNvPr>
          <p:cNvSpPr/>
          <p:nvPr/>
        </p:nvSpPr>
        <p:spPr bwMode="auto">
          <a:xfrm>
            <a:off x="14378940" y="15753627"/>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Case to resolution</a:t>
            </a:r>
          </a:p>
        </p:txBody>
      </p:sp>
      <p:sp>
        <p:nvSpPr>
          <p:cNvPr id="201" name="Rectangle 200">
            <a:extLst>
              <a:ext uri="{FF2B5EF4-FFF2-40B4-BE49-F238E27FC236}">
                <a16:creationId xmlns:a16="http://schemas.microsoft.com/office/drawing/2014/main" id="{7CB1D86D-A284-8439-966F-B39CDBA78C52}"/>
              </a:ext>
            </a:extLst>
          </p:cNvPr>
          <p:cNvSpPr/>
          <p:nvPr/>
        </p:nvSpPr>
        <p:spPr bwMode="auto">
          <a:xfrm>
            <a:off x="14427815" y="8543914"/>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Plan to produce</a:t>
            </a:r>
          </a:p>
        </p:txBody>
      </p:sp>
      <p:sp>
        <p:nvSpPr>
          <p:cNvPr id="2" name="Rectangle 1">
            <a:extLst>
              <a:ext uri="{FF2B5EF4-FFF2-40B4-BE49-F238E27FC236}">
                <a16:creationId xmlns:a16="http://schemas.microsoft.com/office/drawing/2014/main" id="{77611BAB-AAFD-6C56-F99A-54C577DB5C04}"/>
              </a:ext>
            </a:extLst>
          </p:cNvPr>
          <p:cNvSpPr/>
          <p:nvPr/>
        </p:nvSpPr>
        <p:spPr bwMode="auto">
          <a:xfrm>
            <a:off x="465001" y="6737376"/>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Order to cash</a:t>
            </a:r>
          </a:p>
        </p:txBody>
      </p:sp>
      <p:sp>
        <p:nvSpPr>
          <p:cNvPr id="3" name="Rectangle 2">
            <a:extLst>
              <a:ext uri="{FF2B5EF4-FFF2-40B4-BE49-F238E27FC236}">
                <a16:creationId xmlns:a16="http://schemas.microsoft.com/office/drawing/2014/main" id="{CCBB280E-03B1-CA3F-BD62-47B36665F73E}"/>
              </a:ext>
            </a:extLst>
          </p:cNvPr>
          <p:cNvSpPr/>
          <p:nvPr/>
        </p:nvSpPr>
        <p:spPr bwMode="auto">
          <a:xfrm>
            <a:off x="465001" y="8925012"/>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Product and service lifecycle management</a:t>
            </a:r>
          </a:p>
        </p:txBody>
      </p:sp>
      <p:sp>
        <p:nvSpPr>
          <p:cNvPr id="20" name="Flowchart: Predefined Process 19">
            <a:extLst>
              <a:ext uri="{FF2B5EF4-FFF2-40B4-BE49-F238E27FC236}">
                <a16:creationId xmlns:a16="http://schemas.microsoft.com/office/drawing/2014/main" id="{F3AF1995-D171-16E3-A11F-351815AE0980}"/>
              </a:ext>
            </a:extLst>
          </p:cNvPr>
          <p:cNvSpPr/>
          <p:nvPr/>
        </p:nvSpPr>
        <p:spPr bwMode="auto">
          <a:xfrm>
            <a:off x="3610668" y="4911408"/>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Govern projects</a:t>
            </a:r>
          </a:p>
        </p:txBody>
      </p:sp>
      <p:sp>
        <p:nvSpPr>
          <p:cNvPr id="21" name="Flowchart: Predefined Process 20">
            <a:extLst>
              <a:ext uri="{FF2B5EF4-FFF2-40B4-BE49-F238E27FC236}">
                <a16:creationId xmlns:a16="http://schemas.microsoft.com/office/drawing/2014/main" id="{7B5D59B8-4CB4-6B31-D7C2-B727C438933F}"/>
              </a:ext>
            </a:extLst>
          </p:cNvPr>
          <p:cNvSpPr/>
          <p:nvPr/>
        </p:nvSpPr>
        <p:spPr bwMode="auto">
          <a:xfrm>
            <a:off x="6751026" y="2603282"/>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Manage project quotations</a:t>
            </a:r>
          </a:p>
        </p:txBody>
      </p:sp>
      <p:sp>
        <p:nvSpPr>
          <p:cNvPr id="22" name="Flowchart: Predefined Process 21">
            <a:extLst>
              <a:ext uri="{FF2B5EF4-FFF2-40B4-BE49-F238E27FC236}">
                <a16:creationId xmlns:a16="http://schemas.microsoft.com/office/drawing/2014/main" id="{E6D8F978-793E-68EF-6AE7-E34DC9737D90}"/>
              </a:ext>
            </a:extLst>
          </p:cNvPr>
          <p:cNvSpPr/>
          <p:nvPr/>
        </p:nvSpPr>
        <p:spPr bwMode="auto">
          <a:xfrm>
            <a:off x="6788578" y="4911408"/>
            <a:ext cx="264522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Manage project scope and schedule</a:t>
            </a:r>
          </a:p>
        </p:txBody>
      </p:sp>
      <p:sp>
        <p:nvSpPr>
          <p:cNvPr id="158" name="Flowchart: Predefined Process 157">
            <a:extLst>
              <a:ext uri="{FF2B5EF4-FFF2-40B4-BE49-F238E27FC236}">
                <a16:creationId xmlns:a16="http://schemas.microsoft.com/office/drawing/2014/main" id="{18E42D95-20EA-8A94-096E-421E3035CA8B}"/>
              </a:ext>
            </a:extLst>
          </p:cNvPr>
          <p:cNvSpPr/>
          <p:nvPr/>
        </p:nvSpPr>
        <p:spPr bwMode="auto">
          <a:xfrm>
            <a:off x="6777197" y="6908962"/>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Resource a project</a:t>
            </a:r>
          </a:p>
        </p:txBody>
      </p:sp>
      <p:sp>
        <p:nvSpPr>
          <p:cNvPr id="252" name="Rectangle 251">
            <a:extLst>
              <a:ext uri="{FF2B5EF4-FFF2-40B4-BE49-F238E27FC236}">
                <a16:creationId xmlns:a16="http://schemas.microsoft.com/office/drawing/2014/main" id="{2C7190D4-8FD5-D68D-862F-549CB8A85D90}"/>
              </a:ext>
            </a:extLst>
          </p:cNvPr>
          <p:cNvSpPr/>
          <p:nvPr/>
        </p:nvSpPr>
        <p:spPr bwMode="auto">
          <a:xfrm>
            <a:off x="465001" y="13282109"/>
            <a:ext cx="2063221"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Service to cash</a:t>
            </a:r>
          </a:p>
        </p:txBody>
      </p:sp>
      <p:cxnSp>
        <p:nvCxnSpPr>
          <p:cNvPr id="274" name="Straight Arrow Connector 273">
            <a:extLst>
              <a:ext uri="{FF2B5EF4-FFF2-40B4-BE49-F238E27FC236}">
                <a16:creationId xmlns:a16="http://schemas.microsoft.com/office/drawing/2014/main" id="{6986B72F-99C4-9FF6-4D62-A137D1FCAA7B}"/>
              </a:ext>
            </a:extLst>
          </p:cNvPr>
          <p:cNvCxnSpPr>
            <a:cxnSpLocks/>
            <a:stCxn id="14" idx="3"/>
            <a:endCxn id="199" idx="1"/>
          </p:cNvCxnSpPr>
          <p:nvPr/>
        </p:nvCxnSpPr>
        <p:spPr>
          <a:xfrm>
            <a:off x="2836219" y="1039648"/>
            <a:ext cx="3954794" cy="2472"/>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6F9F5B6-C083-C70C-146C-1757074CA756}"/>
              </a:ext>
            </a:extLst>
          </p:cNvPr>
          <p:cNvSpPr/>
          <p:nvPr/>
        </p:nvSpPr>
        <p:spPr bwMode="auto">
          <a:xfrm>
            <a:off x="14368613" y="12200185"/>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Acquire to dispose</a:t>
            </a:r>
          </a:p>
        </p:txBody>
      </p:sp>
      <p:sp>
        <p:nvSpPr>
          <p:cNvPr id="9" name="Rectangle 8">
            <a:extLst>
              <a:ext uri="{FF2B5EF4-FFF2-40B4-BE49-F238E27FC236}">
                <a16:creationId xmlns:a16="http://schemas.microsoft.com/office/drawing/2014/main" id="{1FE6E2E0-3311-B742-1BC8-80739CA65190}"/>
              </a:ext>
            </a:extLst>
          </p:cNvPr>
          <p:cNvSpPr/>
          <p:nvPr/>
        </p:nvSpPr>
        <p:spPr bwMode="auto">
          <a:xfrm>
            <a:off x="14423657" y="6739639"/>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Order to cash</a:t>
            </a:r>
          </a:p>
        </p:txBody>
      </p:sp>
      <p:sp>
        <p:nvSpPr>
          <p:cNvPr id="10" name="Rectangle 9">
            <a:extLst>
              <a:ext uri="{FF2B5EF4-FFF2-40B4-BE49-F238E27FC236}">
                <a16:creationId xmlns:a16="http://schemas.microsoft.com/office/drawing/2014/main" id="{FE50FA13-82CC-24C5-687E-92B9FC3F2CE5}"/>
              </a:ext>
            </a:extLst>
          </p:cNvPr>
          <p:cNvSpPr/>
          <p:nvPr/>
        </p:nvSpPr>
        <p:spPr bwMode="auto">
          <a:xfrm>
            <a:off x="14368613" y="14018932"/>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Record to report</a:t>
            </a:r>
          </a:p>
        </p:txBody>
      </p:sp>
      <p:sp>
        <p:nvSpPr>
          <p:cNvPr id="11" name="Rectangle 10">
            <a:extLst>
              <a:ext uri="{FF2B5EF4-FFF2-40B4-BE49-F238E27FC236}">
                <a16:creationId xmlns:a16="http://schemas.microsoft.com/office/drawing/2014/main" id="{C928F17A-730B-29BB-7A47-45C961F1CECC}"/>
              </a:ext>
            </a:extLst>
          </p:cNvPr>
          <p:cNvSpPr/>
          <p:nvPr/>
        </p:nvSpPr>
        <p:spPr bwMode="auto">
          <a:xfrm>
            <a:off x="14423657" y="4935364"/>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Product and service lifecycle management</a:t>
            </a:r>
          </a:p>
        </p:txBody>
      </p:sp>
      <p:sp>
        <p:nvSpPr>
          <p:cNvPr id="12" name="Rectangle 11">
            <a:extLst>
              <a:ext uri="{FF2B5EF4-FFF2-40B4-BE49-F238E27FC236}">
                <a16:creationId xmlns:a16="http://schemas.microsoft.com/office/drawing/2014/main" id="{77463FAA-FEE1-CA07-4591-50C36DED5708}"/>
              </a:ext>
            </a:extLst>
          </p:cNvPr>
          <p:cNvSpPr/>
          <p:nvPr/>
        </p:nvSpPr>
        <p:spPr bwMode="auto">
          <a:xfrm>
            <a:off x="14382290" y="10362661"/>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Procure to pay</a:t>
            </a:r>
          </a:p>
        </p:txBody>
      </p:sp>
      <p:sp>
        <p:nvSpPr>
          <p:cNvPr id="13" name="Rectangle 12">
            <a:extLst>
              <a:ext uri="{FF2B5EF4-FFF2-40B4-BE49-F238E27FC236}">
                <a16:creationId xmlns:a16="http://schemas.microsoft.com/office/drawing/2014/main" id="{C86CAF31-5C21-395B-4EF2-82B47D9AEF93}"/>
              </a:ext>
            </a:extLst>
          </p:cNvPr>
          <p:cNvSpPr/>
          <p:nvPr/>
        </p:nvSpPr>
        <p:spPr bwMode="auto">
          <a:xfrm>
            <a:off x="14423657" y="2976643"/>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Service to cash</a:t>
            </a:r>
          </a:p>
        </p:txBody>
      </p:sp>
      <p:sp>
        <p:nvSpPr>
          <p:cNvPr id="19" name="Flowchart: Predefined Process 18">
            <a:extLst>
              <a:ext uri="{FF2B5EF4-FFF2-40B4-BE49-F238E27FC236}">
                <a16:creationId xmlns:a16="http://schemas.microsoft.com/office/drawing/2014/main" id="{A2FFC6D7-5D38-5E33-6428-FDF533532D97}"/>
              </a:ext>
            </a:extLst>
          </p:cNvPr>
          <p:cNvSpPr/>
          <p:nvPr/>
        </p:nvSpPr>
        <p:spPr bwMode="auto">
          <a:xfrm>
            <a:off x="9956191" y="10891604"/>
            <a:ext cx="264522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Process project invoices </a:t>
            </a:r>
          </a:p>
        </p:txBody>
      </p:sp>
      <p:sp>
        <p:nvSpPr>
          <p:cNvPr id="23" name="Flowchart: Predefined Process 22">
            <a:extLst>
              <a:ext uri="{FF2B5EF4-FFF2-40B4-BE49-F238E27FC236}">
                <a16:creationId xmlns:a16="http://schemas.microsoft.com/office/drawing/2014/main" id="{C56B8A64-2985-F489-4E74-7CC77CE9E486}"/>
              </a:ext>
            </a:extLst>
          </p:cNvPr>
          <p:cNvSpPr/>
          <p:nvPr/>
        </p:nvSpPr>
        <p:spPr bwMode="auto">
          <a:xfrm>
            <a:off x="9949397" y="12882925"/>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Recognize project revenue</a:t>
            </a:r>
          </a:p>
        </p:txBody>
      </p:sp>
      <p:sp>
        <p:nvSpPr>
          <p:cNvPr id="24" name="Flowchart: Predefined Process 23">
            <a:extLst>
              <a:ext uri="{FF2B5EF4-FFF2-40B4-BE49-F238E27FC236}">
                <a16:creationId xmlns:a16="http://schemas.microsoft.com/office/drawing/2014/main" id="{708B5005-E777-2D14-6C18-10A4285572ED}"/>
              </a:ext>
            </a:extLst>
          </p:cNvPr>
          <p:cNvSpPr/>
          <p:nvPr/>
        </p:nvSpPr>
        <p:spPr bwMode="auto">
          <a:xfrm>
            <a:off x="3610668" y="8900283"/>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Manage project budgets</a:t>
            </a:r>
          </a:p>
        </p:txBody>
      </p:sp>
      <p:sp>
        <p:nvSpPr>
          <p:cNvPr id="25" name="Flowchart: Predefined Process 24">
            <a:extLst>
              <a:ext uri="{FF2B5EF4-FFF2-40B4-BE49-F238E27FC236}">
                <a16:creationId xmlns:a16="http://schemas.microsoft.com/office/drawing/2014/main" id="{2092B3D9-12AF-3E25-B8AB-685117F6E1C3}"/>
              </a:ext>
            </a:extLst>
          </p:cNvPr>
          <p:cNvSpPr/>
          <p:nvPr/>
        </p:nvSpPr>
        <p:spPr bwMode="auto">
          <a:xfrm>
            <a:off x="3622049" y="12882925"/>
            <a:ext cx="264522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Manage project quality</a:t>
            </a:r>
          </a:p>
        </p:txBody>
      </p:sp>
      <p:sp>
        <p:nvSpPr>
          <p:cNvPr id="26" name="Flowchart: Predefined Process 25">
            <a:extLst>
              <a:ext uri="{FF2B5EF4-FFF2-40B4-BE49-F238E27FC236}">
                <a16:creationId xmlns:a16="http://schemas.microsoft.com/office/drawing/2014/main" id="{A2503BC9-9DE8-9BB7-CF22-90806F4AF3FD}"/>
              </a:ext>
            </a:extLst>
          </p:cNvPr>
          <p:cNvSpPr/>
          <p:nvPr/>
        </p:nvSpPr>
        <p:spPr bwMode="auto">
          <a:xfrm>
            <a:off x="3622049" y="10891604"/>
            <a:ext cx="264522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Manage project risks</a:t>
            </a:r>
          </a:p>
        </p:txBody>
      </p:sp>
      <p:sp>
        <p:nvSpPr>
          <p:cNvPr id="27" name="Flowchart: Predefined Process 26">
            <a:extLst>
              <a:ext uri="{FF2B5EF4-FFF2-40B4-BE49-F238E27FC236}">
                <a16:creationId xmlns:a16="http://schemas.microsoft.com/office/drawing/2014/main" id="{67CDA03E-FC28-1AAD-3C00-4939B4EC6DB4}"/>
              </a:ext>
            </a:extLst>
          </p:cNvPr>
          <p:cNvSpPr/>
          <p:nvPr/>
        </p:nvSpPr>
        <p:spPr bwMode="auto">
          <a:xfrm>
            <a:off x="3610668" y="6908962"/>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ea typeface="Segoe UI" pitchFamily="34" charset="0"/>
                <a:cs typeface="Segoe UI"/>
              </a:rPr>
              <a:t>Manage project  stakeholders</a:t>
            </a:r>
          </a:p>
        </p:txBody>
      </p:sp>
      <p:sp>
        <p:nvSpPr>
          <p:cNvPr id="28" name="Flowchart: Predefined Process 27">
            <a:extLst>
              <a:ext uri="{FF2B5EF4-FFF2-40B4-BE49-F238E27FC236}">
                <a16:creationId xmlns:a16="http://schemas.microsoft.com/office/drawing/2014/main" id="{2035CBF6-6F37-BF5D-FD0D-07A262F4CFCC}"/>
              </a:ext>
            </a:extLst>
          </p:cNvPr>
          <p:cNvSpPr/>
          <p:nvPr/>
        </p:nvSpPr>
        <p:spPr bwMode="auto">
          <a:xfrm>
            <a:off x="3642132" y="14874246"/>
            <a:ext cx="2954105"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Manage project communications</a:t>
            </a:r>
          </a:p>
        </p:txBody>
      </p:sp>
      <p:sp>
        <p:nvSpPr>
          <p:cNvPr id="29" name="Flowchart: Predefined Process 28">
            <a:extLst>
              <a:ext uri="{FF2B5EF4-FFF2-40B4-BE49-F238E27FC236}">
                <a16:creationId xmlns:a16="http://schemas.microsoft.com/office/drawing/2014/main" id="{8ADF0938-3B49-1041-A5B4-EAE9F2D8C06E}"/>
              </a:ext>
            </a:extLst>
          </p:cNvPr>
          <p:cNvSpPr/>
          <p:nvPr/>
        </p:nvSpPr>
        <p:spPr bwMode="auto">
          <a:xfrm>
            <a:off x="9955087" y="14874246"/>
            <a:ext cx="264522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Monitor and analyze project performance</a:t>
            </a:r>
          </a:p>
        </p:txBody>
      </p:sp>
      <p:cxnSp>
        <p:nvCxnSpPr>
          <p:cNvPr id="31" name="Connector: Elbow 30">
            <a:extLst>
              <a:ext uri="{FF2B5EF4-FFF2-40B4-BE49-F238E27FC236}">
                <a16:creationId xmlns:a16="http://schemas.microsoft.com/office/drawing/2014/main" id="{AB59C0BA-13C1-95EC-ADB0-04783512145C}"/>
              </a:ext>
            </a:extLst>
          </p:cNvPr>
          <p:cNvCxnSpPr>
            <a:stCxn id="199" idx="2"/>
            <a:endCxn id="98" idx="0"/>
          </p:cNvCxnSpPr>
          <p:nvPr/>
        </p:nvCxnSpPr>
        <p:spPr>
          <a:xfrm rot="5400000">
            <a:off x="6129320" y="613284"/>
            <a:ext cx="831116" cy="3148881"/>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BE2F469-2C2E-7A95-75BB-8CE16EF5CA9F}"/>
              </a:ext>
            </a:extLst>
          </p:cNvPr>
          <p:cNvCxnSpPr>
            <a:stCxn id="98" idx="3"/>
            <a:endCxn id="21" idx="1"/>
          </p:cNvCxnSpPr>
          <p:nvPr/>
        </p:nvCxnSpPr>
        <p:spPr>
          <a:xfrm>
            <a:off x="6298742" y="3333328"/>
            <a:ext cx="45228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B92865F-4491-5111-8054-47FEE75CDA01}"/>
              </a:ext>
            </a:extLst>
          </p:cNvPr>
          <p:cNvCxnSpPr>
            <a:stCxn id="21" idx="3"/>
            <a:endCxn id="83" idx="1"/>
          </p:cNvCxnSpPr>
          <p:nvPr/>
        </p:nvCxnSpPr>
        <p:spPr>
          <a:xfrm>
            <a:off x="9407636" y="3333328"/>
            <a:ext cx="58811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5EEF45E5-6315-976E-049C-8684F2C2D6A7}"/>
              </a:ext>
            </a:extLst>
          </p:cNvPr>
          <p:cNvCxnSpPr>
            <a:cxnSpLocks/>
            <a:stCxn id="83" idx="2"/>
            <a:endCxn id="20" idx="0"/>
          </p:cNvCxnSpPr>
          <p:nvPr/>
        </p:nvCxnSpPr>
        <p:spPr>
          <a:xfrm rot="5400000">
            <a:off x="7707496" y="1294852"/>
            <a:ext cx="848034" cy="6385079"/>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0F57826C-3DC2-3EE7-69CF-832190F26371}"/>
              </a:ext>
            </a:extLst>
          </p:cNvPr>
          <p:cNvCxnSpPr>
            <a:cxnSpLocks/>
            <a:stCxn id="20" idx="1"/>
            <a:endCxn id="27" idx="1"/>
          </p:cNvCxnSpPr>
          <p:nvPr/>
        </p:nvCxnSpPr>
        <p:spPr>
          <a:xfrm rot="10800000" flipV="1">
            <a:off x="3610668" y="5641454"/>
            <a:ext cx="12700" cy="1997554"/>
          </a:xfrm>
          <a:prstGeom prst="bentConnector3">
            <a:avLst>
              <a:gd name="adj1" fmla="val 180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40D531E9-BA0D-A3D3-05BB-90C64C595D81}"/>
              </a:ext>
            </a:extLst>
          </p:cNvPr>
          <p:cNvCxnSpPr>
            <a:cxnSpLocks/>
            <a:stCxn id="20" idx="1"/>
            <a:endCxn id="24" idx="1"/>
          </p:cNvCxnSpPr>
          <p:nvPr/>
        </p:nvCxnSpPr>
        <p:spPr>
          <a:xfrm rot="10800000" flipV="1">
            <a:off x="3610668" y="5641453"/>
            <a:ext cx="12700" cy="3988875"/>
          </a:xfrm>
          <a:prstGeom prst="bentConnector3">
            <a:avLst>
              <a:gd name="adj1" fmla="val 180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12313204-A2C6-8395-B84D-9DEF9F9884DB}"/>
              </a:ext>
            </a:extLst>
          </p:cNvPr>
          <p:cNvCxnSpPr>
            <a:cxnSpLocks/>
            <a:stCxn id="20" idx="1"/>
            <a:endCxn id="26" idx="1"/>
          </p:cNvCxnSpPr>
          <p:nvPr/>
        </p:nvCxnSpPr>
        <p:spPr>
          <a:xfrm rot="10800000" flipH="1" flipV="1">
            <a:off x="3610667" y="5641454"/>
            <a:ext cx="11381" cy="5980196"/>
          </a:xfrm>
          <a:prstGeom prst="bentConnector3">
            <a:avLst>
              <a:gd name="adj1" fmla="val -200861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90A5EC45-B5AA-6707-5630-2C297608607B}"/>
              </a:ext>
            </a:extLst>
          </p:cNvPr>
          <p:cNvCxnSpPr>
            <a:cxnSpLocks/>
            <a:stCxn id="20" idx="1"/>
            <a:endCxn id="25" idx="1"/>
          </p:cNvCxnSpPr>
          <p:nvPr/>
        </p:nvCxnSpPr>
        <p:spPr>
          <a:xfrm rot="10800000" flipH="1" flipV="1">
            <a:off x="3610667" y="5641453"/>
            <a:ext cx="11381" cy="7971517"/>
          </a:xfrm>
          <a:prstGeom prst="bentConnector3">
            <a:avLst>
              <a:gd name="adj1" fmla="val -200861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CAD46D7C-B9CD-450F-4204-56DC155A6C57}"/>
              </a:ext>
            </a:extLst>
          </p:cNvPr>
          <p:cNvCxnSpPr>
            <a:cxnSpLocks/>
          </p:cNvCxnSpPr>
          <p:nvPr/>
        </p:nvCxnSpPr>
        <p:spPr>
          <a:xfrm rot="10800000" flipH="1" flipV="1">
            <a:off x="3659257" y="5614647"/>
            <a:ext cx="31464" cy="9956605"/>
          </a:xfrm>
          <a:prstGeom prst="bentConnector3">
            <a:avLst>
              <a:gd name="adj1" fmla="val -83418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CC07F93-EEBB-521E-98B2-7D63591BB5C6}"/>
              </a:ext>
            </a:extLst>
          </p:cNvPr>
          <p:cNvCxnSpPr>
            <a:cxnSpLocks/>
            <a:stCxn id="20" idx="3"/>
            <a:endCxn id="22" idx="1"/>
          </p:cNvCxnSpPr>
          <p:nvPr/>
        </p:nvCxnSpPr>
        <p:spPr>
          <a:xfrm>
            <a:off x="6267278" y="5641454"/>
            <a:ext cx="52130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B2EE18D-C9B1-7588-EBF2-1750255F7894}"/>
              </a:ext>
            </a:extLst>
          </p:cNvPr>
          <p:cNvCxnSpPr>
            <a:stCxn id="22" idx="2"/>
            <a:endCxn id="158" idx="0"/>
          </p:cNvCxnSpPr>
          <p:nvPr/>
        </p:nvCxnSpPr>
        <p:spPr>
          <a:xfrm flipH="1">
            <a:off x="8105502" y="6371500"/>
            <a:ext cx="5691" cy="53746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588EFCE-F20F-A6E5-D29E-BFA78D5BF163}"/>
              </a:ext>
            </a:extLst>
          </p:cNvPr>
          <p:cNvCxnSpPr>
            <a:stCxn id="85" idx="2"/>
            <a:endCxn id="86" idx="0"/>
          </p:cNvCxnSpPr>
          <p:nvPr/>
        </p:nvCxnSpPr>
        <p:spPr>
          <a:xfrm flipH="1">
            <a:off x="11273115" y="6371500"/>
            <a:ext cx="4587" cy="53746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572BC5FB-27B1-1018-7114-4542F6F58EB4}"/>
              </a:ext>
            </a:extLst>
          </p:cNvPr>
          <p:cNvCxnSpPr>
            <a:cxnSpLocks/>
            <a:stCxn id="85" idx="3"/>
            <a:endCxn id="87" idx="0"/>
          </p:cNvCxnSpPr>
          <p:nvPr/>
        </p:nvCxnSpPr>
        <p:spPr>
          <a:xfrm flipH="1">
            <a:off x="11267425" y="5641454"/>
            <a:ext cx="1338582" cy="3258829"/>
          </a:xfrm>
          <a:prstGeom prst="bentConnector4">
            <a:avLst>
              <a:gd name="adj1" fmla="val -17078"/>
              <a:gd name="adj2" fmla="val 91218"/>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412799F6-7F99-9CDA-FED3-BBDDD02A01F3}"/>
              </a:ext>
            </a:extLst>
          </p:cNvPr>
          <p:cNvCxnSpPr>
            <a:cxnSpLocks/>
            <a:stCxn id="85" idx="3"/>
            <a:endCxn id="19" idx="0"/>
          </p:cNvCxnSpPr>
          <p:nvPr/>
        </p:nvCxnSpPr>
        <p:spPr>
          <a:xfrm flipH="1">
            <a:off x="11278806" y="5641454"/>
            <a:ext cx="1327201" cy="5250150"/>
          </a:xfrm>
          <a:prstGeom prst="bentConnector4">
            <a:avLst>
              <a:gd name="adj1" fmla="val -17694"/>
              <a:gd name="adj2" fmla="val 95027"/>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4F8394D-7C22-7C5E-1F00-A7FE1EA4C5C6}"/>
              </a:ext>
            </a:extLst>
          </p:cNvPr>
          <p:cNvCxnSpPr>
            <a:cxnSpLocks/>
            <a:stCxn id="19" idx="2"/>
            <a:endCxn id="23" idx="0"/>
          </p:cNvCxnSpPr>
          <p:nvPr/>
        </p:nvCxnSpPr>
        <p:spPr>
          <a:xfrm flipH="1">
            <a:off x="11277702" y="12351696"/>
            <a:ext cx="1104" cy="53122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DC5CEDA6-C35B-FBD6-89B1-7A6A710CF75E}"/>
              </a:ext>
            </a:extLst>
          </p:cNvPr>
          <p:cNvCxnSpPr>
            <a:stCxn id="23" idx="2"/>
            <a:endCxn id="29" idx="0"/>
          </p:cNvCxnSpPr>
          <p:nvPr/>
        </p:nvCxnSpPr>
        <p:spPr>
          <a:xfrm>
            <a:off x="11277702" y="14343017"/>
            <a:ext cx="0" cy="53122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7C01CA14-FEC1-5609-C55E-F649EB7FDBBE}"/>
              </a:ext>
            </a:extLst>
          </p:cNvPr>
          <p:cNvCxnSpPr>
            <a:stCxn id="158" idx="2"/>
            <a:endCxn id="29" idx="1"/>
          </p:cNvCxnSpPr>
          <p:nvPr/>
        </p:nvCxnSpPr>
        <p:spPr>
          <a:xfrm rot="16200000" flipH="1">
            <a:off x="5412675" y="11061880"/>
            <a:ext cx="7235238" cy="1849585"/>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61910CBF-AB36-506F-3B5B-886E59A2770B}"/>
              </a:ext>
            </a:extLst>
          </p:cNvPr>
          <p:cNvCxnSpPr>
            <a:cxnSpLocks/>
          </p:cNvCxnSpPr>
          <p:nvPr/>
        </p:nvCxnSpPr>
        <p:spPr>
          <a:xfrm>
            <a:off x="6212234" y="9895943"/>
            <a:ext cx="3687809" cy="5973963"/>
          </a:xfrm>
          <a:prstGeom prst="bentConnector3">
            <a:avLst>
              <a:gd name="adj1" fmla="val 5261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F8C639EB-4784-812E-8477-5B22E9F594EE}"/>
              </a:ext>
            </a:extLst>
          </p:cNvPr>
          <p:cNvCxnSpPr>
            <a:cxnSpLocks/>
          </p:cNvCxnSpPr>
          <p:nvPr/>
        </p:nvCxnSpPr>
        <p:spPr>
          <a:xfrm>
            <a:off x="6198557" y="11621650"/>
            <a:ext cx="3687809" cy="3982642"/>
          </a:xfrm>
          <a:prstGeom prst="bentConnector3">
            <a:avLst>
              <a:gd name="adj1" fmla="val 52074"/>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79C15136-FD57-E5FE-6E3F-B011C16DF15B}"/>
              </a:ext>
            </a:extLst>
          </p:cNvPr>
          <p:cNvCxnSpPr>
            <a:stCxn id="25" idx="3"/>
            <a:endCxn id="29" idx="1"/>
          </p:cNvCxnSpPr>
          <p:nvPr/>
        </p:nvCxnSpPr>
        <p:spPr>
          <a:xfrm>
            <a:off x="6267278" y="13612971"/>
            <a:ext cx="3687809" cy="1991321"/>
          </a:xfrm>
          <a:prstGeom prst="bentConnector3">
            <a:avLst>
              <a:gd name="adj1" fmla="val 5802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FE6B9BC2-6CD1-0083-8DA7-F2A6425BB6CC}"/>
              </a:ext>
            </a:extLst>
          </p:cNvPr>
          <p:cNvCxnSpPr>
            <a:stCxn id="28" idx="3"/>
            <a:endCxn id="29" idx="1"/>
          </p:cNvCxnSpPr>
          <p:nvPr/>
        </p:nvCxnSpPr>
        <p:spPr>
          <a:xfrm>
            <a:off x="6596237" y="15604292"/>
            <a:ext cx="335885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F9CEFD88-8DA6-4C3F-CF44-CC7374411980}"/>
              </a:ext>
            </a:extLst>
          </p:cNvPr>
          <p:cNvCxnSpPr>
            <a:cxnSpLocks/>
            <a:stCxn id="86" idx="3"/>
            <a:endCxn id="11" idx="1"/>
          </p:cNvCxnSpPr>
          <p:nvPr/>
        </p:nvCxnSpPr>
        <p:spPr>
          <a:xfrm flipV="1">
            <a:off x="12601420" y="5665410"/>
            <a:ext cx="1822237" cy="1973598"/>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F58A2C00-7E38-1CE4-C9FE-3209621857E9}"/>
              </a:ext>
            </a:extLst>
          </p:cNvPr>
          <p:cNvCxnSpPr>
            <a:stCxn id="86" idx="3"/>
            <a:endCxn id="9" idx="1"/>
          </p:cNvCxnSpPr>
          <p:nvPr/>
        </p:nvCxnSpPr>
        <p:spPr>
          <a:xfrm flipV="1">
            <a:off x="12601420" y="7469685"/>
            <a:ext cx="1822237" cy="169323"/>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CC1B7170-273B-3BF2-2A43-1012E4EA416C}"/>
              </a:ext>
            </a:extLst>
          </p:cNvPr>
          <p:cNvCxnSpPr>
            <a:cxnSpLocks/>
            <a:stCxn id="86" idx="3"/>
            <a:endCxn id="201" idx="1"/>
          </p:cNvCxnSpPr>
          <p:nvPr/>
        </p:nvCxnSpPr>
        <p:spPr>
          <a:xfrm>
            <a:off x="12601420" y="7639008"/>
            <a:ext cx="1826395" cy="1634952"/>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EE4BE1F1-F365-6EC6-D987-622B0AB11CED}"/>
              </a:ext>
            </a:extLst>
          </p:cNvPr>
          <p:cNvCxnSpPr>
            <a:cxnSpLocks/>
          </p:cNvCxnSpPr>
          <p:nvPr/>
        </p:nvCxnSpPr>
        <p:spPr>
          <a:xfrm>
            <a:off x="12620590" y="7639008"/>
            <a:ext cx="1780870" cy="3453699"/>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7" name="Connector: Elbow 106">
            <a:extLst>
              <a:ext uri="{FF2B5EF4-FFF2-40B4-BE49-F238E27FC236}">
                <a16:creationId xmlns:a16="http://schemas.microsoft.com/office/drawing/2014/main" id="{D462B3E9-23B0-A591-BA7C-09C3AE59B8A4}"/>
              </a:ext>
            </a:extLst>
          </p:cNvPr>
          <p:cNvCxnSpPr>
            <a:cxnSpLocks/>
            <a:stCxn id="13" idx="3"/>
            <a:endCxn id="103" idx="3"/>
          </p:cNvCxnSpPr>
          <p:nvPr/>
        </p:nvCxnSpPr>
        <p:spPr>
          <a:xfrm>
            <a:off x="16436813" y="3706689"/>
            <a:ext cx="12700" cy="14112803"/>
          </a:xfrm>
          <a:prstGeom prst="bentConnector3">
            <a:avLst>
              <a:gd name="adj1" fmla="val 180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1C4EFD1F-E03C-CA79-72FF-266AD797DEE8}"/>
              </a:ext>
            </a:extLst>
          </p:cNvPr>
          <p:cNvCxnSpPr>
            <a:cxnSpLocks/>
            <a:stCxn id="200" idx="3"/>
            <a:endCxn id="103" idx="3"/>
          </p:cNvCxnSpPr>
          <p:nvPr/>
        </p:nvCxnSpPr>
        <p:spPr>
          <a:xfrm>
            <a:off x="16392096" y="16483673"/>
            <a:ext cx="44717" cy="1335819"/>
          </a:xfrm>
          <a:prstGeom prst="bentConnector3">
            <a:avLst>
              <a:gd name="adj1" fmla="val 611215"/>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609B45B4-BA0C-6C53-3357-887C3203361A}"/>
              </a:ext>
            </a:extLst>
          </p:cNvPr>
          <p:cNvCxnSpPr>
            <a:stCxn id="85" idx="3"/>
            <a:endCxn id="11" idx="1"/>
          </p:cNvCxnSpPr>
          <p:nvPr/>
        </p:nvCxnSpPr>
        <p:spPr>
          <a:xfrm>
            <a:off x="12606007" y="5641454"/>
            <a:ext cx="1817650" cy="23956"/>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21A6E34C-7861-B4EE-6ED2-CF07017F0FFB}"/>
              </a:ext>
            </a:extLst>
          </p:cNvPr>
          <p:cNvCxnSpPr>
            <a:stCxn id="85" idx="3"/>
            <a:endCxn id="13" idx="1"/>
          </p:cNvCxnSpPr>
          <p:nvPr/>
        </p:nvCxnSpPr>
        <p:spPr>
          <a:xfrm flipV="1">
            <a:off x="12606007" y="3706689"/>
            <a:ext cx="1817650" cy="1934765"/>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66C9AD65-03D4-7E00-A75F-98BAE26299D7}"/>
              </a:ext>
            </a:extLst>
          </p:cNvPr>
          <p:cNvCxnSpPr>
            <a:cxnSpLocks/>
            <a:stCxn id="26" idx="3"/>
            <a:endCxn id="200" idx="1"/>
          </p:cNvCxnSpPr>
          <p:nvPr/>
        </p:nvCxnSpPr>
        <p:spPr>
          <a:xfrm>
            <a:off x="6267278" y="11621650"/>
            <a:ext cx="8111662" cy="4862023"/>
          </a:xfrm>
          <a:prstGeom prst="bentConnector3">
            <a:avLst>
              <a:gd name="adj1" fmla="val 9236"/>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00D037E2-A098-A20A-9D58-B3AB4183B0D2}"/>
              </a:ext>
            </a:extLst>
          </p:cNvPr>
          <p:cNvCxnSpPr>
            <a:stCxn id="25" idx="3"/>
            <a:endCxn id="200" idx="1"/>
          </p:cNvCxnSpPr>
          <p:nvPr/>
        </p:nvCxnSpPr>
        <p:spPr>
          <a:xfrm>
            <a:off x="6267278" y="13612971"/>
            <a:ext cx="8111662" cy="2870702"/>
          </a:xfrm>
          <a:prstGeom prst="bentConnector3">
            <a:avLst>
              <a:gd name="adj1" fmla="val 1487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15BA0BBE-AE46-4746-F234-D65D43FBE90F}"/>
              </a:ext>
            </a:extLst>
          </p:cNvPr>
          <p:cNvCxnSpPr>
            <a:cxnSpLocks/>
            <a:stCxn id="23" idx="3"/>
            <a:endCxn id="10" idx="1"/>
          </p:cNvCxnSpPr>
          <p:nvPr/>
        </p:nvCxnSpPr>
        <p:spPr>
          <a:xfrm>
            <a:off x="12606007" y="13612971"/>
            <a:ext cx="1762606" cy="1136007"/>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7" name="Connector: Elbow 136">
            <a:extLst>
              <a:ext uri="{FF2B5EF4-FFF2-40B4-BE49-F238E27FC236}">
                <a16:creationId xmlns:a16="http://schemas.microsoft.com/office/drawing/2014/main" id="{874D4274-07D4-F59D-3FCA-7182C2500833}"/>
              </a:ext>
            </a:extLst>
          </p:cNvPr>
          <p:cNvCxnSpPr>
            <a:cxnSpLocks/>
            <a:stCxn id="19" idx="3"/>
          </p:cNvCxnSpPr>
          <p:nvPr/>
        </p:nvCxnSpPr>
        <p:spPr>
          <a:xfrm flipV="1">
            <a:off x="12601420" y="7474223"/>
            <a:ext cx="895110" cy="4147427"/>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7" name="Connector: Elbow 176">
            <a:extLst>
              <a:ext uri="{FF2B5EF4-FFF2-40B4-BE49-F238E27FC236}">
                <a16:creationId xmlns:a16="http://schemas.microsoft.com/office/drawing/2014/main" id="{01DF4D75-A78C-746C-A334-603D4A345292}"/>
              </a:ext>
            </a:extLst>
          </p:cNvPr>
          <p:cNvCxnSpPr>
            <a:stCxn id="158" idx="3"/>
            <a:endCxn id="85" idx="1"/>
          </p:cNvCxnSpPr>
          <p:nvPr/>
        </p:nvCxnSpPr>
        <p:spPr>
          <a:xfrm flipV="1">
            <a:off x="9433807" y="5641454"/>
            <a:ext cx="515590" cy="1997554"/>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9D8BFBC-D096-9640-ADFE-93338844C29B}"/>
              </a:ext>
            </a:extLst>
          </p:cNvPr>
          <p:cNvCxnSpPr/>
          <p:nvPr/>
        </p:nvCxnSpPr>
        <p:spPr>
          <a:xfrm>
            <a:off x="12596541" y="9625221"/>
            <a:ext cx="233873" cy="3834"/>
          </a:xfrm>
          <a:prstGeom prst="straightConnector1">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1ECC224-13B0-63D4-6A2C-BB0564467C2E}"/>
              </a:ext>
            </a:extLst>
          </p:cNvPr>
          <p:cNvCxnSpPr>
            <a:cxnSpLocks/>
          </p:cNvCxnSpPr>
          <p:nvPr/>
        </p:nvCxnSpPr>
        <p:spPr>
          <a:xfrm flipV="1">
            <a:off x="2478157" y="3742402"/>
            <a:ext cx="1163975" cy="8558693"/>
          </a:xfrm>
          <a:prstGeom prst="bentConnector3">
            <a:avLst>
              <a:gd name="adj1" fmla="val 5000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6BF64E2E-9F23-0AD9-1688-7B169A1E4D2B}"/>
              </a:ext>
            </a:extLst>
          </p:cNvPr>
          <p:cNvCxnSpPr>
            <a:cxnSpLocks/>
          </p:cNvCxnSpPr>
          <p:nvPr/>
        </p:nvCxnSpPr>
        <p:spPr>
          <a:xfrm flipV="1">
            <a:off x="2393468" y="3492145"/>
            <a:ext cx="531922" cy="10269753"/>
          </a:xfrm>
          <a:prstGeom prst="bent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9CFE293-D370-DF03-B069-DC6209BF9B03}"/>
              </a:ext>
            </a:extLst>
          </p:cNvPr>
          <p:cNvCxnSpPr>
            <a:cxnSpLocks/>
          </p:cNvCxnSpPr>
          <p:nvPr/>
        </p:nvCxnSpPr>
        <p:spPr>
          <a:xfrm>
            <a:off x="3060144" y="3742402"/>
            <a:ext cx="55052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794982CB-CFD8-4532-CE66-EB129C6E9893}"/>
              </a:ext>
            </a:extLst>
          </p:cNvPr>
          <p:cNvCxnSpPr>
            <a:cxnSpLocks/>
          </p:cNvCxnSpPr>
          <p:nvPr/>
        </p:nvCxnSpPr>
        <p:spPr>
          <a:xfrm flipV="1">
            <a:off x="2502676" y="4275845"/>
            <a:ext cx="316026" cy="5379213"/>
          </a:xfrm>
          <a:prstGeom prst="bent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147C6CD-D132-7AD0-3A69-41B5D53D5052}"/>
              </a:ext>
            </a:extLst>
          </p:cNvPr>
          <p:cNvCxnSpPr/>
          <p:nvPr/>
        </p:nvCxnSpPr>
        <p:spPr>
          <a:xfrm>
            <a:off x="2839385" y="4275845"/>
            <a:ext cx="6899972"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D39CD97E-AC28-9ED1-3D2C-E4F019915414}"/>
              </a:ext>
            </a:extLst>
          </p:cNvPr>
          <p:cNvCxnSpPr>
            <a:endCxn id="83" idx="1"/>
          </p:cNvCxnSpPr>
          <p:nvPr/>
        </p:nvCxnSpPr>
        <p:spPr>
          <a:xfrm rot="5400000" flipH="1" flipV="1">
            <a:off x="9377461" y="3657559"/>
            <a:ext cx="942517" cy="294056"/>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EF7B057-80E5-916D-6B7C-73B085ACA8FF}"/>
              </a:ext>
            </a:extLst>
          </p:cNvPr>
          <p:cNvCxnSpPr>
            <a:stCxn id="15" idx="0"/>
          </p:cNvCxnSpPr>
          <p:nvPr/>
        </p:nvCxnSpPr>
        <p:spPr>
          <a:xfrm flipH="1" flipV="1">
            <a:off x="1471579" y="3742402"/>
            <a:ext cx="1476" cy="93936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C2F3A645-DD65-E5A7-26C8-56518F0A98B0}"/>
              </a:ext>
            </a:extLst>
          </p:cNvPr>
          <p:cNvCxnSpPr>
            <a:cxnSpLocks/>
          </p:cNvCxnSpPr>
          <p:nvPr/>
        </p:nvCxnSpPr>
        <p:spPr>
          <a:xfrm flipV="1">
            <a:off x="1514422" y="3757215"/>
            <a:ext cx="1993986" cy="2526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6507F203-D753-CAE6-D8A1-6CFC9DDB05F3}"/>
              </a:ext>
            </a:extLst>
          </p:cNvPr>
          <p:cNvCxnSpPr>
            <a:stCxn id="2" idx="3"/>
          </p:cNvCxnSpPr>
          <p:nvPr/>
        </p:nvCxnSpPr>
        <p:spPr>
          <a:xfrm>
            <a:off x="2478157" y="7467422"/>
            <a:ext cx="581987"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10F9C660-D2E6-9401-2636-CE03E232A6F6}"/>
              </a:ext>
            </a:extLst>
          </p:cNvPr>
          <p:cNvCxnSpPr/>
          <p:nvPr/>
        </p:nvCxnSpPr>
        <p:spPr>
          <a:xfrm>
            <a:off x="12821416" y="9624096"/>
            <a:ext cx="4247" cy="1167"/>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26181D21-9F5D-3F2C-3CDB-A616B0E8C19C}"/>
              </a:ext>
            </a:extLst>
          </p:cNvPr>
          <p:cNvCxnSpPr>
            <a:cxnSpLocks/>
          </p:cNvCxnSpPr>
          <p:nvPr/>
        </p:nvCxnSpPr>
        <p:spPr>
          <a:xfrm rot="16200000" flipH="1">
            <a:off x="11971570" y="10438911"/>
            <a:ext cx="3239972" cy="1554117"/>
          </a:xfrm>
          <a:prstGeom prst="bentConnector3">
            <a:avLst>
              <a:gd name="adj1" fmla="val 99018"/>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92102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33EF8ED-F4C6-8A22-739C-16673199C428}"/>
              </a:ext>
            </a:extLst>
          </p:cNvPr>
          <p:cNvSpPr/>
          <p:nvPr/>
        </p:nvSpPr>
        <p:spPr bwMode="auto">
          <a:xfrm>
            <a:off x="3178621" y="683007"/>
            <a:ext cx="7649282" cy="8460993"/>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r>
              <a:rPr lang="en-US" sz="2000" b="1" dirty="0">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488445" y="305477"/>
            <a:ext cx="2013155"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Start</a:t>
            </a:r>
          </a:p>
        </p:txBody>
      </p: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3437131" y="3047591"/>
            <a:ext cx="2182091" cy="1186750"/>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Develop project charter</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398461" y="4726322"/>
            <a:ext cx="2182084" cy="1327356"/>
          </a:xfrm>
          <a:prstGeom prst="rect">
            <a:avLst/>
          </a:prstGeom>
          <a:solidFill>
            <a:srgbClr val="A0A0A0"/>
          </a:solidFill>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Project to Profit</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8420011" y="7719722"/>
            <a:ext cx="2013155"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End</a:t>
            </a:r>
          </a:p>
        </p:txBody>
      </p:sp>
      <p:sp>
        <p:nvSpPr>
          <p:cNvPr id="9" name="Rectangle 8">
            <a:extLst>
              <a:ext uri="{FF2B5EF4-FFF2-40B4-BE49-F238E27FC236}">
                <a16:creationId xmlns:a16="http://schemas.microsoft.com/office/drawing/2014/main" id="{9314E848-877F-3CEB-90B4-D5C3DBE0239C}"/>
              </a:ext>
            </a:extLst>
          </p:cNvPr>
          <p:cNvSpPr/>
          <p:nvPr/>
        </p:nvSpPr>
        <p:spPr bwMode="auto">
          <a:xfrm>
            <a:off x="11570845" y="2218901"/>
            <a:ext cx="2182084" cy="1327356"/>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Manage project contract</a:t>
            </a:r>
          </a:p>
        </p:txBody>
      </p:sp>
      <p:cxnSp>
        <p:nvCxnSpPr>
          <p:cNvPr id="31" name="Straight Arrow Connector 30">
            <a:extLst>
              <a:ext uri="{FF2B5EF4-FFF2-40B4-BE49-F238E27FC236}">
                <a16:creationId xmlns:a16="http://schemas.microsoft.com/office/drawing/2014/main" id="{379E0EE0-D06C-A666-1785-E349BB71889E}"/>
              </a:ext>
            </a:extLst>
          </p:cNvPr>
          <p:cNvCxnSpPr>
            <a:cxnSpLocks/>
            <a:stCxn id="7" idx="2"/>
            <a:endCxn id="96" idx="0"/>
          </p:cNvCxnSpPr>
          <p:nvPr/>
        </p:nvCxnSpPr>
        <p:spPr>
          <a:xfrm>
            <a:off x="1489503" y="4369031"/>
            <a:ext cx="0" cy="357291"/>
          </a:xfrm>
          <a:prstGeom prst="straightConnector1">
            <a:avLst/>
          </a:prstGeom>
          <a:ln w="254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7" name="Connector: Elbow 136">
            <a:extLst>
              <a:ext uri="{FF2B5EF4-FFF2-40B4-BE49-F238E27FC236}">
                <a16:creationId xmlns:a16="http://schemas.microsoft.com/office/drawing/2014/main" id="{D8C0B47A-05DC-F03E-FE25-7EA97876A94C}"/>
              </a:ext>
            </a:extLst>
          </p:cNvPr>
          <p:cNvCxnSpPr>
            <a:cxnSpLocks/>
            <a:stCxn id="14" idx="2"/>
            <a:endCxn id="5" idx="0"/>
          </p:cNvCxnSpPr>
          <p:nvPr/>
        </p:nvCxnSpPr>
        <p:spPr>
          <a:xfrm rot="5400000">
            <a:off x="1313347" y="1174809"/>
            <a:ext cx="357833" cy="5521"/>
          </a:xfrm>
          <a:prstGeom prst="bentConnector3">
            <a:avLst>
              <a:gd name="adj1" fmla="val 50000"/>
            </a:avLst>
          </a:prstGeom>
          <a:ln w="2540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3352F71-811B-98BE-BFDA-DC3FF09E245F}"/>
              </a:ext>
            </a:extLst>
          </p:cNvPr>
          <p:cNvSpPr/>
          <p:nvPr/>
        </p:nvSpPr>
        <p:spPr bwMode="auto">
          <a:xfrm>
            <a:off x="398461" y="3041675"/>
            <a:ext cx="2182084" cy="1327356"/>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Create project quote</a:t>
            </a:r>
          </a:p>
        </p:txBody>
      </p:sp>
      <p:sp>
        <p:nvSpPr>
          <p:cNvPr id="44" name="Flowchart: Predefined Process 43">
            <a:extLst>
              <a:ext uri="{FF2B5EF4-FFF2-40B4-BE49-F238E27FC236}">
                <a16:creationId xmlns:a16="http://schemas.microsoft.com/office/drawing/2014/main" id="{DA9FB970-92DE-C90E-6F78-DFD0D3D02F11}"/>
              </a:ext>
            </a:extLst>
          </p:cNvPr>
          <p:cNvSpPr/>
          <p:nvPr/>
        </p:nvSpPr>
        <p:spPr bwMode="auto">
          <a:xfrm>
            <a:off x="5888955" y="3044593"/>
            <a:ext cx="2182091" cy="1186749"/>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Develop project management plan</a:t>
            </a:r>
          </a:p>
        </p:txBody>
      </p:sp>
      <p:sp>
        <p:nvSpPr>
          <p:cNvPr id="47" name="Flowchart: Predefined Process 46">
            <a:extLst>
              <a:ext uri="{FF2B5EF4-FFF2-40B4-BE49-F238E27FC236}">
                <a16:creationId xmlns:a16="http://schemas.microsoft.com/office/drawing/2014/main" id="{901A3340-1139-46B0-697A-4224FD5868B0}"/>
              </a:ext>
            </a:extLst>
          </p:cNvPr>
          <p:cNvSpPr/>
          <p:nvPr/>
        </p:nvSpPr>
        <p:spPr bwMode="auto">
          <a:xfrm>
            <a:off x="8335544" y="3037642"/>
            <a:ext cx="2182091" cy="1199663"/>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Manage project communications</a:t>
            </a:r>
          </a:p>
        </p:txBody>
      </p:sp>
      <p:sp>
        <p:nvSpPr>
          <p:cNvPr id="50" name="Flowchart: Predefined Process 49">
            <a:extLst>
              <a:ext uri="{FF2B5EF4-FFF2-40B4-BE49-F238E27FC236}">
                <a16:creationId xmlns:a16="http://schemas.microsoft.com/office/drawing/2014/main" id="{8A8B32BD-B683-78A5-F140-2AF9EBE5C76B}"/>
              </a:ext>
            </a:extLst>
          </p:cNvPr>
          <p:cNvSpPr/>
          <p:nvPr/>
        </p:nvSpPr>
        <p:spPr bwMode="auto">
          <a:xfrm>
            <a:off x="8335544" y="6131569"/>
            <a:ext cx="2182091" cy="1186963"/>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Close project or phase</a:t>
            </a:r>
          </a:p>
        </p:txBody>
      </p:sp>
      <p:cxnSp>
        <p:nvCxnSpPr>
          <p:cNvPr id="53" name="Connector: Elbow 52">
            <a:extLst>
              <a:ext uri="{FF2B5EF4-FFF2-40B4-BE49-F238E27FC236}">
                <a16:creationId xmlns:a16="http://schemas.microsoft.com/office/drawing/2014/main" id="{635F1AD3-124D-EA96-42C3-D433B6884128}"/>
              </a:ext>
            </a:extLst>
          </p:cNvPr>
          <p:cNvCxnSpPr>
            <a:cxnSpLocks/>
            <a:stCxn id="86" idx="3"/>
            <a:endCxn id="44" idx="1"/>
          </p:cNvCxnSpPr>
          <p:nvPr/>
        </p:nvCxnSpPr>
        <p:spPr>
          <a:xfrm flipV="1">
            <a:off x="5619222" y="3637968"/>
            <a:ext cx="269733" cy="2998"/>
          </a:xfrm>
          <a:prstGeom prst="bentConnector3">
            <a:avLst>
              <a:gd name="adj1" fmla="val 50000"/>
            </a:avLst>
          </a:prstGeom>
          <a:ln w="254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7E938832-CF05-C791-2E86-EDAADCE2197E}"/>
              </a:ext>
            </a:extLst>
          </p:cNvPr>
          <p:cNvCxnSpPr>
            <a:cxnSpLocks/>
            <a:stCxn id="44" idx="3"/>
            <a:endCxn id="47" idx="1"/>
          </p:cNvCxnSpPr>
          <p:nvPr/>
        </p:nvCxnSpPr>
        <p:spPr>
          <a:xfrm flipV="1">
            <a:off x="8071046" y="3637474"/>
            <a:ext cx="264498" cy="494"/>
          </a:xfrm>
          <a:prstGeom prst="bentConnector3">
            <a:avLst>
              <a:gd name="adj1" fmla="val 50000"/>
            </a:avLst>
          </a:prstGeom>
          <a:ln w="2540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0" name="Flowchart: Predefined Process 129">
            <a:extLst>
              <a:ext uri="{FF2B5EF4-FFF2-40B4-BE49-F238E27FC236}">
                <a16:creationId xmlns:a16="http://schemas.microsoft.com/office/drawing/2014/main" id="{075184F7-0A78-3D7E-37C0-3310F0DF6629}"/>
              </a:ext>
            </a:extLst>
          </p:cNvPr>
          <p:cNvSpPr/>
          <p:nvPr/>
        </p:nvSpPr>
        <p:spPr bwMode="auto">
          <a:xfrm>
            <a:off x="5873027" y="6138027"/>
            <a:ext cx="2182092" cy="1174049"/>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Manage project knowledge and documents</a:t>
            </a:r>
          </a:p>
        </p:txBody>
      </p:sp>
      <p:cxnSp>
        <p:nvCxnSpPr>
          <p:cNvPr id="143" name="Connector: Elbow 142">
            <a:extLst>
              <a:ext uri="{FF2B5EF4-FFF2-40B4-BE49-F238E27FC236}">
                <a16:creationId xmlns:a16="http://schemas.microsoft.com/office/drawing/2014/main" id="{65EF627D-B825-C7DA-C4C4-8700740002CA}"/>
              </a:ext>
            </a:extLst>
          </p:cNvPr>
          <p:cNvCxnSpPr>
            <a:cxnSpLocks/>
            <a:stCxn id="130" idx="3"/>
            <a:endCxn id="50" idx="1"/>
          </p:cNvCxnSpPr>
          <p:nvPr/>
        </p:nvCxnSpPr>
        <p:spPr>
          <a:xfrm flipV="1">
            <a:off x="8055119" y="6725051"/>
            <a:ext cx="280425" cy="1"/>
          </a:xfrm>
          <a:prstGeom prst="bentConnector3">
            <a:avLst>
              <a:gd name="adj1" fmla="val 50000"/>
            </a:avLst>
          </a:prstGeom>
          <a:ln w="254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B1503823-90AA-7947-C4D0-AEBC9BC9AA15}"/>
              </a:ext>
            </a:extLst>
          </p:cNvPr>
          <p:cNvCxnSpPr>
            <a:cxnSpLocks/>
            <a:stCxn id="50" idx="2"/>
            <a:endCxn id="103" idx="0"/>
          </p:cNvCxnSpPr>
          <p:nvPr/>
        </p:nvCxnSpPr>
        <p:spPr>
          <a:xfrm flipH="1">
            <a:off x="9426589" y="7318532"/>
            <a:ext cx="1" cy="401190"/>
          </a:xfrm>
          <a:prstGeom prst="straightConnector1">
            <a:avLst/>
          </a:prstGeom>
          <a:ln w="254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 name="Connector: Elbow 1">
            <a:extLst>
              <a:ext uri="{FF2B5EF4-FFF2-40B4-BE49-F238E27FC236}">
                <a16:creationId xmlns:a16="http://schemas.microsoft.com/office/drawing/2014/main" id="{48C97270-5E51-D40D-2279-24496FAD1958}"/>
              </a:ext>
            </a:extLst>
          </p:cNvPr>
          <p:cNvCxnSpPr>
            <a:cxnSpLocks/>
            <a:stCxn id="4" idx="1"/>
            <a:endCxn id="64" idx="2"/>
          </p:cNvCxnSpPr>
          <p:nvPr/>
        </p:nvCxnSpPr>
        <p:spPr>
          <a:xfrm rot="10800000" flipV="1">
            <a:off x="4527433" y="1346684"/>
            <a:ext cx="7043413" cy="5965391"/>
          </a:xfrm>
          <a:prstGeom prst="bentConnector4">
            <a:avLst>
              <a:gd name="adj1" fmla="val 6041"/>
              <a:gd name="adj2" fmla="val 124539"/>
            </a:avLst>
          </a:prstGeom>
          <a:ln w="2540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5A85A4C2-1849-D2B0-D52F-01786342EAD0}"/>
              </a:ext>
            </a:extLst>
          </p:cNvPr>
          <p:cNvSpPr/>
          <p:nvPr/>
        </p:nvSpPr>
        <p:spPr bwMode="auto">
          <a:xfrm>
            <a:off x="11570845" y="683007"/>
            <a:ext cx="2182084" cy="1327356"/>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Project to profit</a:t>
            </a:r>
          </a:p>
        </p:txBody>
      </p:sp>
      <p:cxnSp>
        <p:nvCxnSpPr>
          <p:cNvPr id="98" name="Straight Arrow Connector 97">
            <a:extLst>
              <a:ext uri="{FF2B5EF4-FFF2-40B4-BE49-F238E27FC236}">
                <a16:creationId xmlns:a16="http://schemas.microsoft.com/office/drawing/2014/main" id="{616863BE-B3A4-251D-2162-971C0759C2FE}"/>
              </a:ext>
            </a:extLst>
          </p:cNvPr>
          <p:cNvCxnSpPr>
            <a:cxnSpLocks/>
            <a:stCxn id="4" idx="2"/>
            <a:endCxn id="9" idx="0"/>
          </p:cNvCxnSpPr>
          <p:nvPr/>
        </p:nvCxnSpPr>
        <p:spPr>
          <a:xfrm>
            <a:off x="12661887" y="2010363"/>
            <a:ext cx="0" cy="208538"/>
          </a:xfrm>
          <a:prstGeom prst="straightConnector1">
            <a:avLst/>
          </a:prstGeom>
          <a:ln w="2540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58E14D70-478A-DF57-6A92-B38BA0C7C19D}"/>
              </a:ext>
            </a:extLst>
          </p:cNvPr>
          <p:cNvSpPr/>
          <p:nvPr/>
        </p:nvSpPr>
        <p:spPr bwMode="auto">
          <a:xfrm>
            <a:off x="398460" y="1356486"/>
            <a:ext cx="2182084" cy="1327356"/>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Prospect to Quote</a:t>
            </a:r>
          </a:p>
        </p:txBody>
      </p:sp>
      <p:cxnSp>
        <p:nvCxnSpPr>
          <p:cNvPr id="11" name="Connector: Elbow 10">
            <a:extLst>
              <a:ext uri="{FF2B5EF4-FFF2-40B4-BE49-F238E27FC236}">
                <a16:creationId xmlns:a16="http://schemas.microsoft.com/office/drawing/2014/main" id="{D9B9B78F-D38B-F784-1B3A-E78A2650C554}"/>
              </a:ext>
            </a:extLst>
          </p:cNvPr>
          <p:cNvCxnSpPr>
            <a:cxnSpLocks/>
            <a:stCxn id="5" idx="2"/>
            <a:endCxn id="7" idx="0"/>
          </p:cNvCxnSpPr>
          <p:nvPr/>
        </p:nvCxnSpPr>
        <p:spPr>
          <a:xfrm rot="16200000" flipH="1">
            <a:off x="1310586" y="2862757"/>
            <a:ext cx="357833" cy="1"/>
          </a:xfrm>
          <a:prstGeom prst="bentConnector3">
            <a:avLst>
              <a:gd name="adj1" fmla="val 50000"/>
            </a:avLst>
          </a:prstGeom>
          <a:ln w="254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86D63958-E77F-489D-F930-6E6811FD74A6}"/>
              </a:ext>
            </a:extLst>
          </p:cNvPr>
          <p:cNvCxnSpPr>
            <a:cxnSpLocks/>
            <a:stCxn id="96" idx="3"/>
            <a:endCxn id="135" idx="1"/>
          </p:cNvCxnSpPr>
          <p:nvPr/>
        </p:nvCxnSpPr>
        <p:spPr>
          <a:xfrm flipV="1">
            <a:off x="2580545" y="2020164"/>
            <a:ext cx="855841" cy="3369836"/>
          </a:xfrm>
          <a:prstGeom prst="bentConnector3">
            <a:avLst>
              <a:gd name="adj1" fmla="val 50000"/>
            </a:avLst>
          </a:prstGeom>
          <a:ln w="2540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1" name="Flowchart: Predefined Process 60">
            <a:extLst>
              <a:ext uri="{FF2B5EF4-FFF2-40B4-BE49-F238E27FC236}">
                <a16:creationId xmlns:a16="http://schemas.microsoft.com/office/drawing/2014/main" id="{A555EC97-C947-D939-36B0-0A20FD63AB65}"/>
              </a:ext>
            </a:extLst>
          </p:cNvPr>
          <p:cNvSpPr/>
          <p:nvPr/>
        </p:nvSpPr>
        <p:spPr bwMode="auto">
          <a:xfrm>
            <a:off x="5888190" y="4558942"/>
            <a:ext cx="2182091" cy="1199663"/>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b="0" i="0" u="none" strike="noStrike" dirty="0">
                <a:solidFill>
                  <a:srgbClr val="000000"/>
                </a:solidFill>
                <a:effectLst/>
                <a:latin typeface="Calibri" panose="020F0502020204030204" pitchFamily="34" charset="0"/>
              </a:rPr>
              <a:t>Manage project risks</a:t>
            </a:r>
            <a:endParaRPr lang="en-US" sz="1600" dirty="0">
              <a:solidFill>
                <a:sysClr val="windowText" lastClr="000000"/>
              </a:solidFill>
              <a:ea typeface="Segoe UI" pitchFamily="34" charset="0"/>
              <a:cs typeface="Segoe UI" pitchFamily="34" charset="0"/>
            </a:endParaRPr>
          </a:p>
        </p:txBody>
      </p:sp>
      <p:sp>
        <p:nvSpPr>
          <p:cNvPr id="62" name="Flowchart: Predefined Process 61">
            <a:extLst>
              <a:ext uri="{FF2B5EF4-FFF2-40B4-BE49-F238E27FC236}">
                <a16:creationId xmlns:a16="http://schemas.microsoft.com/office/drawing/2014/main" id="{95A934F3-B55C-CC3B-FBDB-B9C3260AA0A2}"/>
              </a:ext>
            </a:extLst>
          </p:cNvPr>
          <p:cNvSpPr/>
          <p:nvPr/>
        </p:nvSpPr>
        <p:spPr bwMode="auto">
          <a:xfrm>
            <a:off x="8329051" y="4566568"/>
            <a:ext cx="2182092" cy="1174049"/>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b="0" i="0" u="none" strike="noStrike" dirty="0">
                <a:solidFill>
                  <a:srgbClr val="000000"/>
                </a:solidFill>
                <a:effectLst/>
                <a:latin typeface="Calibri" panose="020F0502020204030204" pitchFamily="34" charset="0"/>
              </a:rPr>
              <a:t>Manage project stakeholders</a:t>
            </a:r>
            <a:r>
              <a:rPr lang="en-US" sz="1050" dirty="0"/>
              <a:t> </a:t>
            </a:r>
            <a:endParaRPr lang="en-US" sz="1600" dirty="0">
              <a:solidFill>
                <a:sysClr val="windowText" lastClr="000000"/>
              </a:solidFill>
              <a:ea typeface="Segoe UI" pitchFamily="34" charset="0"/>
              <a:cs typeface="Segoe UI" pitchFamily="34" charset="0"/>
            </a:endParaRPr>
          </a:p>
        </p:txBody>
      </p:sp>
      <p:sp>
        <p:nvSpPr>
          <p:cNvPr id="64" name="Flowchart: Predefined Process 63">
            <a:extLst>
              <a:ext uri="{FF2B5EF4-FFF2-40B4-BE49-F238E27FC236}">
                <a16:creationId xmlns:a16="http://schemas.microsoft.com/office/drawing/2014/main" id="{AE35F335-D237-14E5-E60D-014C30414B12}"/>
              </a:ext>
            </a:extLst>
          </p:cNvPr>
          <p:cNvSpPr/>
          <p:nvPr/>
        </p:nvSpPr>
        <p:spPr bwMode="auto">
          <a:xfrm>
            <a:off x="3436386" y="6138027"/>
            <a:ext cx="2182092" cy="1174049"/>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b="0" i="0" u="none" strike="noStrike" dirty="0">
                <a:solidFill>
                  <a:srgbClr val="000000"/>
                </a:solidFill>
                <a:effectLst/>
                <a:latin typeface="Calibri" panose="020F0502020204030204" pitchFamily="34" charset="0"/>
              </a:rPr>
              <a:t>Direct and manage project work</a:t>
            </a:r>
            <a:endParaRPr lang="en-US" sz="1600" dirty="0">
              <a:solidFill>
                <a:sysClr val="windowText" lastClr="000000"/>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D75C362D-9D9B-379E-9DDE-2CEF662CC40C}"/>
              </a:ext>
            </a:extLst>
          </p:cNvPr>
          <p:cNvSpPr/>
          <p:nvPr/>
        </p:nvSpPr>
        <p:spPr bwMode="auto">
          <a:xfrm>
            <a:off x="11566371" y="3743659"/>
            <a:ext cx="2182084" cy="1393724"/>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Manage project resources and schedules</a:t>
            </a:r>
          </a:p>
        </p:txBody>
      </p:sp>
      <p:sp>
        <p:nvSpPr>
          <p:cNvPr id="8" name="Rectangle 7">
            <a:extLst>
              <a:ext uri="{FF2B5EF4-FFF2-40B4-BE49-F238E27FC236}">
                <a16:creationId xmlns:a16="http://schemas.microsoft.com/office/drawing/2014/main" id="{48646670-EE04-B72C-FFD3-E56F75D6F59C}"/>
              </a:ext>
            </a:extLst>
          </p:cNvPr>
          <p:cNvSpPr/>
          <p:nvPr/>
        </p:nvSpPr>
        <p:spPr bwMode="auto">
          <a:xfrm>
            <a:off x="11566371" y="5345715"/>
            <a:ext cx="2182084" cy="1393724"/>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Manage project delivery</a:t>
            </a:r>
          </a:p>
        </p:txBody>
      </p:sp>
      <p:sp>
        <p:nvSpPr>
          <p:cNvPr id="10" name="Rectangle 9">
            <a:extLst>
              <a:ext uri="{FF2B5EF4-FFF2-40B4-BE49-F238E27FC236}">
                <a16:creationId xmlns:a16="http://schemas.microsoft.com/office/drawing/2014/main" id="{87F569E3-E4D0-AADA-E9F4-385A041A3C06}"/>
              </a:ext>
            </a:extLst>
          </p:cNvPr>
          <p:cNvSpPr/>
          <p:nvPr/>
        </p:nvSpPr>
        <p:spPr bwMode="auto">
          <a:xfrm>
            <a:off x="11566371" y="6947771"/>
            <a:ext cx="2182084" cy="1393724"/>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Manage project financials</a:t>
            </a:r>
          </a:p>
        </p:txBody>
      </p:sp>
      <p:sp>
        <p:nvSpPr>
          <p:cNvPr id="13" name="Rectangle 12">
            <a:extLst>
              <a:ext uri="{FF2B5EF4-FFF2-40B4-BE49-F238E27FC236}">
                <a16:creationId xmlns:a16="http://schemas.microsoft.com/office/drawing/2014/main" id="{2033F2F0-4E47-3207-EFA0-60F985525AA2}"/>
              </a:ext>
            </a:extLst>
          </p:cNvPr>
          <p:cNvSpPr/>
          <p:nvPr/>
        </p:nvSpPr>
        <p:spPr bwMode="auto">
          <a:xfrm>
            <a:off x="11567111" y="8554833"/>
            <a:ext cx="2182084" cy="1393724"/>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Monitor and analyze project performance</a:t>
            </a:r>
          </a:p>
        </p:txBody>
      </p:sp>
      <p:cxnSp>
        <p:nvCxnSpPr>
          <p:cNvPr id="15" name="Straight Arrow Connector 14">
            <a:extLst>
              <a:ext uri="{FF2B5EF4-FFF2-40B4-BE49-F238E27FC236}">
                <a16:creationId xmlns:a16="http://schemas.microsoft.com/office/drawing/2014/main" id="{83442E51-B46D-1EFC-20E6-C480C0DDD96A}"/>
              </a:ext>
            </a:extLst>
          </p:cNvPr>
          <p:cNvCxnSpPr>
            <a:cxnSpLocks/>
            <a:stCxn id="6" idx="2"/>
            <a:endCxn id="8" idx="0"/>
          </p:cNvCxnSpPr>
          <p:nvPr/>
        </p:nvCxnSpPr>
        <p:spPr>
          <a:xfrm>
            <a:off x="12657413" y="5137383"/>
            <a:ext cx="0" cy="208332"/>
          </a:xfrm>
          <a:prstGeom prst="straightConnector1">
            <a:avLst/>
          </a:prstGeom>
          <a:ln w="254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9E10FBF-1F86-FD60-0597-6CFC046B44E1}"/>
              </a:ext>
            </a:extLst>
          </p:cNvPr>
          <p:cNvCxnSpPr>
            <a:cxnSpLocks/>
            <a:stCxn id="8" idx="2"/>
            <a:endCxn id="10" idx="0"/>
          </p:cNvCxnSpPr>
          <p:nvPr/>
        </p:nvCxnSpPr>
        <p:spPr>
          <a:xfrm>
            <a:off x="12657413" y="6739439"/>
            <a:ext cx="0" cy="208332"/>
          </a:xfrm>
          <a:prstGeom prst="straightConnector1">
            <a:avLst/>
          </a:prstGeom>
          <a:ln w="254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C591D7E-2E57-145C-BD6A-6D9EC6B4D339}"/>
              </a:ext>
            </a:extLst>
          </p:cNvPr>
          <p:cNvCxnSpPr>
            <a:cxnSpLocks/>
            <a:stCxn id="10" idx="2"/>
            <a:endCxn id="13" idx="0"/>
          </p:cNvCxnSpPr>
          <p:nvPr/>
        </p:nvCxnSpPr>
        <p:spPr>
          <a:xfrm>
            <a:off x="12657413" y="8341495"/>
            <a:ext cx="740" cy="213338"/>
          </a:xfrm>
          <a:prstGeom prst="straightConnector1">
            <a:avLst/>
          </a:prstGeom>
          <a:ln w="254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8F45D52-DC68-766B-DA92-3F1BA5D29C7F}"/>
              </a:ext>
            </a:extLst>
          </p:cNvPr>
          <p:cNvCxnSpPr>
            <a:cxnSpLocks/>
            <a:stCxn id="9" idx="2"/>
            <a:endCxn id="6" idx="0"/>
          </p:cNvCxnSpPr>
          <p:nvPr/>
        </p:nvCxnSpPr>
        <p:spPr>
          <a:xfrm flipH="1">
            <a:off x="12657413" y="3546257"/>
            <a:ext cx="4474" cy="197402"/>
          </a:xfrm>
          <a:prstGeom prst="straightConnector1">
            <a:avLst/>
          </a:prstGeom>
          <a:ln w="2540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Flowchart: Predefined Process 26">
            <a:extLst>
              <a:ext uri="{FF2B5EF4-FFF2-40B4-BE49-F238E27FC236}">
                <a16:creationId xmlns:a16="http://schemas.microsoft.com/office/drawing/2014/main" id="{435444E6-A9DA-A655-DA3F-9DFAD9A871B6}"/>
              </a:ext>
            </a:extLst>
          </p:cNvPr>
          <p:cNvSpPr/>
          <p:nvPr/>
        </p:nvSpPr>
        <p:spPr bwMode="auto">
          <a:xfrm>
            <a:off x="3447328" y="4574318"/>
            <a:ext cx="2182092" cy="1174049"/>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b="0" i="0" u="none" strike="noStrike" dirty="0">
                <a:solidFill>
                  <a:srgbClr val="000000"/>
                </a:solidFill>
                <a:effectLst/>
                <a:latin typeface="Calibri" panose="020F0502020204030204" pitchFamily="34" charset="0"/>
              </a:rPr>
              <a:t>Manage project quality</a:t>
            </a:r>
            <a:r>
              <a:rPr lang="en-US" sz="1050" dirty="0"/>
              <a:t> </a:t>
            </a:r>
            <a:endParaRPr lang="en-US" sz="1600" dirty="0">
              <a:solidFill>
                <a:sysClr val="windowText" lastClr="000000"/>
              </a:solidFill>
              <a:ea typeface="Segoe UI" pitchFamily="34" charset="0"/>
              <a:cs typeface="Segoe UI" pitchFamily="34" charset="0"/>
            </a:endParaRPr>
          </a:p>
        </p:txBody>
      </p:sp>
      <p:cxnSp>
        <p:nvCxnSpPr>
          <p:cNvPr id="29" name="Straight Arrow Connector 28">
            <a:extLst>
              <a:ext uri="{FF2B5EF4-FFF2-40B4-BE49-F238E27FC236}">
                <a16:creationId xmlns:a16="http://schemas.microsoft.com/office/drawing/2014/main" id="{F70A79CB-CF06-9D2C-3A60-498A0D810F82}"/>
              </a:ext>
            </a:extLst>
          </p:cNvPr>
          <p:cNvCxnSpPr>
            <a:cxnSpLocks/>
            <a:stCxn id="27" idx="3"/>
            <a:endCxn id="61" idx="1"/>
          </p:cNvCxnSpPr>
          <p:nvPr/>
        </p:nvCxnSpPr>
        <p:spPr>
          <a:xfrm flipV="1">
            <a:off x="5629420" y="5158774"/>
            <a:ext cx="258770" cy="2569"/>
          </a:xfrm>
          <a:prstGeom prst="straightConnector1">
            <a:avLst/>
          </a:prstGeom>
          <a:ln w="254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28EA400-FFD7-BF81-9D44-9D79F8BFE3A5}"/>
              </a:ext>
            </a:extLst>
          </p:cNvPr>
          <p:cNvCxnSpPr>
            <a:cxnSpLocks/>
            <a:stCxn id="64" idx="3"/>
            <a:endCxn id="130" idx="1"/>
          </p:cNvCxnSpPr>
          <p:nvPr/>
        </p:nvCxnSpPr>
        <p:spPr>
          <a:xfrm>
            <a:off x="5618478" y="6725052"/>
            <a:ext cx="254549" cy="0"/>
          </a:xfrm>
          <a:prstGeom prst="straightConnector1">
            <a:avLst/>
          </a:prstGeom>
          <a:ln w="254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17536697-3B85-12C6-CD8B-AD327CE76EB6}"/>
              </a:ext>
            </a:extLst>
          </p:cNvPr>
          <p:cNvCxnSpPr>
            <a:cxnSpLocks/>
            <a:stCxn id="47" idx="2"/>
            <a:endCxn id="27" idx="0"/>
          </p:cNvCxnSpPr>
          <p:nvPr/>
        </p:nvCxnSpPr>
        <p:spPr>
          <a:xfrm rot="5400000">
            <a:off x="6813976" y="1961703"/>
            <a:ext cx="337013" cy="4888216"/>
          </a:xfrm>
          <a:prstGeom prst="bentConnector3">
            <a:avLst>
              <a:gd name="adj1" fmla="val 50000"/>
            </a:avLst>
          </a:prstGeom>
          <a:ln w="254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A3BF9BF5-B112-0989-EB18-EDEEB84E8435}"/>
              </a:ext>
            </a:extLst>
          </p:cNvPr>
          <p:cNvCxnSpPr>
            <a:cxnSpLocks/>
            <a:stCxn id="61" idx="3"/>
            <a:endCxn id="62" idx="1"/>
          </p:cNvCxnSpPr>
          <p:nvPr/>
        </p:nvCxnSpPr>
        <p:spPr>
          <a:xfrm flipV="1">
            <a:off x="8070281" y="5153593"/>
            <a:ext cx="258770" cy="5181"/>
          </a:xfrm>
          <a:prstGeom prst="straightConnector1">
            <a:avLst/>
          </a:prstGeom>
          <a:ln w="254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F9F616F3-8B98-13A8-30F0-77C15E18DE0D}"/>
              </a:ext>
            </a:extLst>
          </p:cNvPr>
          <p:cNvCxnSpPr>
            <a:cxnSpLocks/>
            <a:stCxn id="62" idx="2"/>
            <a:endCxn id="64" idx="0"/>
          </p:cNvCxnSpPr>
          <p:nvPr/>
        </p:nvCxnSpPr>
        <p:spPr>
          <a:xfrm rot="5400000">
            <a:off x="6775060" y="3492990"/>
            <a:ext cx="397410" cy="4892665"/>
          </a:xfrm>
          <a:prstGeom prst="bentConnector3">
            <a:avLst>
              <a:gd name="adj1" fmla="val 50000"/>
            </a:avLst>
          </a:prstGeom>
          <a:ln w="2540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09F6C898-D91A-4B7D-9D7B-504E4DDC22E6}"/>
              </a:ext>
            </a:extLst>
          </p:cNvPr>
          <p:cNvSpPr/>
          <p:nvPr/>
        </p:nvSpPr>
        <p:spPr bwMode="auto">
          <a:xfrm>
            <a:off x="3436386" y="1356486"/>
            <a:ext cx="2182084" cy="1327356"/>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Govern projects</a:t>
            </a:r>
          </a:p>
        </p:txBody>
      </p:sp>
      <p:cxnSp>
        <p:nvCxnSpPr>
          <p:cNvPr id="145" name="Straight Arrow Connector 144">
            <a:extLst>
              <a:ext uri="{FF2B5EF4-FFF2-40B4-BE49-F238E27FC236}">
                <a16:creationId xmlns:a16="http://schemas.microsoft.com/office/drawing/2014/main" id="{86DCF8B5-8D0A-BA3F-61E9-A2C1F6F576CF}"/>
              </a:ext>
            </a:extLst>
          </p:cNvPr>
          <p:cNvCxnSpPr>
            <a:cxnSpLocks/>
            <a:stCxn id="135" idx="2"/>
            <a:endCxn id="86" idx="0"/>
          </p:cNvCxnSpPr>
          <p:nvPr/>
        </p:nvCxnSpPr>
        <p:spPr>
          <a:xfrm>
            <a:off x="4527428" y="2683842"/>
            <a:ext cx="749" cy="363749"/>
          </a:xfrm>
          <a:prstGeom prst="straightConnector1">
            <a:avLst/>
          </a:prstGeom>
          <a:ln w="25400">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389274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33EF8ED-F4C6-8A22-739C-16673199C428}"/>
              </a:ext>
            </a:extLst>
          </p:cNvPr>
          <p:cNvSpPr/>
          <p:nvPr/>
        </p:nvSpPr>
        <p:spPr bwMode="auto">
          <a:xfrm>
            <a:off x="5571888" y="793405"/>
            <a:ext cx="7360292" cy="10144484"/>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r>
              <a:rPr lang="en-US" sz="2000" b="1">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457528" y="305478"/>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a:solidFill>
                  <a:schemeClr val="tx1"/>
                </a:solidFill>
                <a:ea typeface="Segoe UI" pitchFamily="34" charset="0"/>
                <a:cs typeface="Segoe UI" pitchFamily="34" charset="0"/>
              </a:rPr>
              <a:t>Start</a:t>
            </a:r>
          </a:p>
        </p:txBody>
      </p:sp>
      <p:cxnSp>
        <p:nvCxnSpPr>
          <p:cNvPr id="5" name="Straight Arrow Connector 4">
            <a:extLst>
              <a:ext uri="{FF2B5EF4-FFF2-40B4-BE49-F238E27FC236}">
                <a16:creationId xmlns:a16="http://schemas.microsoft.com/office/drawing/2014/main" id="{1FDCD794-5302-36D6-251D-FB5C2883547E}"/>
              </a:ext>
            </a:extLst>
          </p:cNvPr>
          <p:cNvCxnSpPr>
            <a:cxnSpLocks/>
            <a:stCxn id="14" idx="2"/>
          </p:cNvCxnSpPr>
          <p:nvPr/>
        </p:nvCxnSpPr>
        <p:spPr>
          <a:xfrm flipH="1">
            <a:off x="1464105" y="998654"/>
            <a:ext cx="1" cy="457525"/>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933830CD-C7EB-1769-C701-9E0568A12288}"/>
              </a:ext>
            </a:extLst>
          </p:cNvPr>
          <p:cNvSpPr/>
          <p:nvPr/>
        </p:nvSpPr>
        <p:spPr bwMode="auto">
          <a:xfrm>
            <a:off x="5875557" y="1531677"/>
            <a:ext cx="1857429" cy="126750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rgbClr val="FFFFFF"/>
                </a:solidFill>
                <a:ea typeface="Segoe UI" pitchFamily="34" charset="0"/>
                <a:cs typeface="Segoe UI" pitchFamily="34" charset="0"/>
              </a:rPr>
              <a:t>Manage project contracts</a:t>
            </a:r>
          </a:p>
        </p:txBody>
      </p:sp>
      <p:sp>
        <p:nvSpPr>
          <p:cNvPr id="97" name="Flowchart: Predefined Process 96">
            <a:extLst>
              <a:ext uri="{FF2B5EF4-FFF2-40B4-BE49-F238E27FC236}">
                <a16:creationId xmlns:a16="http://schemas.microsoft.com/office/drawing/2014/main" id="{2FA87F6F-AB28-A1F1-33E7-B4E51812ED87}"/>
              </a:ext>
            </a:extLst>
          </p:cNvPr>
          <p:cNvSpPr/>
          <p:nvPr/>
        </p:nvSpPr>
        <p:spPr bwMode="auto">
          <a:xfrm>
            <a:off x="8213040" y="1456179"/>
            <a:ext cx="23876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Create project contracts</a:t>
            </a:r>
          </a:p>
        </p:txBody>
      </p:sp>
      <p:sp>
        <p:nvSpPr>
          <p:cNvPr id="23" name="Rectangle: Rounded Corners 22">
            <a:extLst>
              <a:ext uri="{FF2B5EF4-FFF2-40B4-BE49-F238E27FC236}">
                <a16:creationId xmlns:a16="http://schemas.microsoft.com/office/drawing/2014/main" id="{577D9B06-761E-5CEA-C235-B8D4FED17BD1}"/>
              </a:ext>
            </a:extLst>
          </p:cNvPr>
          <p:cNvSpPr/>
          <p:nvPr/>
        </p:nvSpPr>
        <p:spPr bwMode="auto">
          <a:xfrm>
            <a:off x="8406612" y="10057231"/>
            <a:ext cx="2013155"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a:solidFill>
                  <a:schemeClr val="tx1"/>
                </a:solidFill>
                <a:ea typeface="Segoe UI" pitchFamily="34" charset="0"/>
                <a:cs typeface="Segoe UI" pitchFamily="34" charset="0"/>
              </a:rPr>
              <a:t>End</a:t>
            </a:r>
          </a:p>
        </p:txBody>
      </p:sp>
      <p:sp>
        <p:nvSpPr>
          <p:cNvPr id="144" name="Flowchart: Predefined Process 143">
            <a:extLst>
              <a:ext uri="{FF2B5EF4-FFF2-40B4-BE49-F238E27FC236}">
                <a16:creationId xmlns:a16="http://schemas.microsoft.com/office/drawing/2014/main" id="{2F6FD398-11EB-DF26-C415-BE2003A32F0D}"/>
              </a:ext>
            </a:extLst>
          </p:cNvPr>
          <p:cNvSpPr/>
          <p:nvPr/>
        </p:nvSpPr>
        <p:spPr bwMode="auto">
          <a:xfrm>
            <a:off x="8213040" y="5544293"/>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Define project billing Terms</a:t>
            </a:r>
          </a:p>
        </p:txBody>
      </p:sp>
      <p:cxnSp>
        <p:nvCxnSpPr>
          <p:cNvPr id="119" name="Straight Arrow Connector 118">
            <a:extLst>
              <a:ext uri="{FF2B5EF4-FFF2-40B4-BE49-F238E27FC236}">
                <a16:creationId xmlns:a16="http://schemas.microsoft.com/office/drawing/2014/main" id="{F29446D8-FFAF-FFF2-D28D-D1EF06B439AC}"/>
              </a:ext>
            </a:extLst>
          </p:cNvPr>
          <p:cNvCxnSpPr>
            <a:cxnSpLocks/>
            <a:stCxn id="96" idx="3"/>
          </p:cNvCxnSpPr>
          <p:nvPr/>
        </p:nvCxnSpPr>
        <p:spPr>
          <a:xfrm>
            <a:off x="7732986" y="2165428"/>
            <a:ext cx="467354" cy="0"/>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E3430B0-AD7F-06FC-EB8A-3DAACE9CF27B}"/>
              </a:ext>
            </a:extLst>
          </p:cNvPr>
          <p:cNvSpPr/>
          <p:nvPr/>
        </p:nvSpPr>
        <p:spPr bwMode="auto">
          <a:xfrm>
            <a:off x="457527" y="1456179"/>
            <a:ext cx="2103006" cy="1444998"/>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tx1"/>
                </a:solidFill>
                <a:ea typeface="Segoe UI" pitchFamily="34" charset="0"/>
                <a:cs typeface="Segoe UI" pitchFamily="34" charset="0"/>
              </a:rPr>
              <a:t>Prospect to quote</a:t>
            </a:r>
          </a:p>
        </p:txBody>
      </p:sp>
      <p:sp>
        <p:nvSpPr>
          <p:cNvPr id="4" name="Flowchart: Predefined Process 3">
            <a:extLst>
              <a:ext uri="{FF2B5EF4-FFF2-40B4-BE49-F238E27FC236}">
                <a16:creationId xmlns:a16="http://schemas.microsoft.com/office/drawing/2014/main" id="{CE8B9665-5203-8CC5-CBB1-91AC5EE8F7CC}"/>
              </a:ext>
            </a:extLst>
          </p:cNvPr>
          <p:cNvSpPr/>
          <p:nvPr/>
        </p:nvSpPr>
        <p:spPr bwMode="auto">
          <a:xfrm>
            <a:off x="8200340" y="3750487"/>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Define  project pricing</a:t>
            </a:r>
          </a:p>
        </p:txBody>
      </p:sp>
      <p:cxnSp>
        <p:nvCxnSpPr>
          <p:cNvPr id="73" name="Straight Arrow Connector 72">
            <a:extLst>
              <a:ext uri="{FF2B5EF4-FFF2-40B4-BE49-F238E27FC236}">
                <a16:creationId xmlns:a16="http://schemas.microsoft.com/office/drawing/2014/main" id="{07AAF4A6-5057-993B-E59F-0E7678329132}"/>
              </a:ext>
            </a:extLst>
          </p:cNvPr>
          <p:cNvCxnSpPr>
            <a:cxnSpLocks/>
            <a:stCxn id="97" idx="2"/>
            <a:endCxn id="4" idx="0"/>
          </p:cNvCxnSpPr>
          <p:nvPr/>
        </p:nvCxnSpPr>
        <p:spPr>
          <a:xfrm flipH="1">
            <a:off x="9400490" y="2916271"/>
            <a:ext cx="6350" cy="834216"/>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E13966E1-01D7-6B30-D596-A1A61BB60797}"/>
              </a:ext>
            </a:extLst>
          </p:cNvPr>
          <p:cNvCxnSpPr>
            <a:cxnSpLocks/>
            <a:endCxn id="11" idx="1"/>
          </p:cNvCxnSpPr>
          <p:nvPr/>
        </p:nvCxnSpPr>
        <p:spPr>
          <a:xfrm>
            <a:off x="10613340" y="2165428"/>
            <a:ext cx="3085489" cy="2027434"/>
          </a:xfrm>
          <a:prstGeom prst="bentConnector3">
            <a:avLst>
              <a:gd name="adj1" fmla="val 50000"/>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Flowchart: Predefined Process 17">
            <a:extLst>
              <a:ext uri="{FF2B5EF4-FFF2-40B4-BE49-F238E27FC236}">
                <a16:creationId xmlns:a16="http://schemas.microsoft.com/office/drawing/2014/main" id="{C515291E-E418-C66E-3018-98CB1B684E1C}"/>
              </a:ext>
            </a:extLst>
          </p:cNvPr>
          <p:cNvSpPr/>
          <p:nvPr/>
        </p:nvSpPr>
        <p:spPr bwMode="auto">
          <a:xfrm>
            <a:off x="8213040" y="7524426"/>
            <a:ext cx="2400300" cy="1272610"/>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Define funding source</a:t>
            </a:r>
          </a:p>
        </p:txBody>
      </p:sp>
      <p:cxnSp>
        <p:nvCxnSpPr>
          <p:cNvPr id="24" name="Straight Arrow Connector 23">
            <a:extLst>
              <a:ext uri="{FF2B5EF4-FFF2-40B4-BE49-F238E27FC236}">
                <a16:creationId xmlns:a16="http://schemas.microsoft.com/office/drawing/2014/main" id="{AA48D5CA-E378-98F8-2828-79DB4F4A94C9}"/>
              </a:ext>
            </a:extLst>
          </p:cNvPr>
          <p:cNvCxnSpPr>
            <a:stCxn id="4" idx="2"/>
            <a:endCxn id="144" idx="0"/>
          </p:cNvCxnSpPr>
          <p:nvPr/>
        </p:nvCxnSpPr>
        <p:spPr>
          <a:xfrm>
            <a:off x="9400490" y="5210579"/>
            <a:ext cx="12700" cy="333714"/>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A08CFDB-BEEE-95BD-DA15-9C99C0D9A42C}"/>
              </a:ext>
            </a:extLst>
          </p:cNvPr>
          <p:cNvCxnSpPr>
            <a:cxnSpLocks/>
            <a:stCxn id="144" idx="2"/>
            <a:endCxn id="18" idx="0"/>
          </p:cNvCxnSpPr>
          <p:nvPr/>
        </p:nvCxnSpPr>
        <p:spPr>
          <a:xfrm>
            <a:off x="9413190" y="7004385"/>
            <a:ext cx="0" cy="520041"/>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41A728B-E55B-BBE3-5260-CB53C29D3732}"/>
              </a:ext>
            </a:extLst>
          </p:cNvPr>
          <p:cNvCxnSpPr>
            <a:cxnSpLocks/>
            <a:stCxn id="18" idx="2"/>
            <a:endCxn id="23" idx="0"/>
          </p:cNvCxnSpPr>
          <p:nvPr/>
        </p:nvCxnSpPr>
        <p:spPr>
          <a:xfrm>
            <a:off x="9413190" y="8797036"/>
            <a:ext cx="0" cy="1260195"/>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619EE4D-AE30-BF44-172C-8D2717526DB1}"/>
              </a:ext>
            </a:extLst>
          </p:cNvPr>
          <p:cNvSpPr/>
          <p:nvPr/>
        </p:nvSpPr>
        <p:spPr bwMode="auto">
          <a:xfrm>
            <a:off x="502452" y="4114281"/>
            <a:ext cx="2013156" cy="1267501"/>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tx1"/>
                </a:solidFill>
                <a:ea typeface="Segoe UI" pitchFamily="34" charset="0"/>
                <a:cs typeface="Segoe UI" pitchFamily="34" charset="0"/>
              </a:rPr>
              <a:t>Project to profit</a:t>
            </a:r>
          </a:p>
        </p:txBody>
      </p:sp>
      <p:sp>
        <p:nvSpPr>
          <p:cNvPr id="7" name="Rectangle 6">
            <a:extLst>
              <a:ext uri="{FF2B5EF4-FFF2-40B4-BE49-F238E27FC236}">
                <a16:creationId xmlns:a16="http://schemas.microsoft.com/office/drawing/2014/main" id="{E775B8CC-2053-435F-3607-8A42296AD625}"/>
              </a:ext>
            </a:extLst>
          </p:cNvPr>
          <p:cNvSpPr/>
          <p:nvPr/>
        </p:nvSpPr>
        <p:spPr bwMode="auto">
          <a:xfrm>
            <a:off x="3045546" y="1538999"/>
            <a:ext cx="1868578" cy="1267501"/>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rgbClr val="FFFFFF"/>
                </a:solidFill>
                <a:ea typeface="Segoe UI" pitchFamily="34" charset="0"/>
                <a:cs typeface="Segoe UI" pitchFamily="34" charset="0"/>
              </a:rPr>
              <a:t>Create project quote</a:t>
            </a:r>
          </a:p>
        </p:txBody>
      </p:sp>
      <p:sp>
        <p:nvSpPr>
          <p:cNvPr id="57" name="Rectangle 56">
            <a:extLst>
              <a:ext uri="{FF2B5EF4-FFF2-40B4-BE49-F238E27FC236}">
                <a16:creationId xmlns:a16="http://schemas.microsoft.com/office/drawing/2014/main" id="{9CB55F1E-4C7C-08E8-B849-60E1D08CE6E9}"/>
              </a:ext>
            </a:extLst>
          </p:cNvPr>
          <p:cNvSpPr/>
          <p:nvPr/>
        </p:nvSpPr>
        <p:spPr bwMode="auto">
          <a:xfrm>
            <a:off x="3045546" y="4151229"/>
            <a:ext cx="1868578" cy="1193604"/>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bg1"/>
                </a:solidFill>
                <a:ea typeface="Segoe UI" pitchFamily="34" charset="0"/>
                <a:cs typeface="Segoe UI"/>
              </a:rPr>
              <a:t>Govern</a:t>
            </a:r>
            <a:r>
              <a:rPr lang="en-US" sz="1200" dirty="0">
                <a:solidFill>
                  <a:schemeClr val="tx1"/>
                </a:solidFill>
                <a:ea typeface="Segoe UI" pitchFamily="34" charset="0"/>
                <a:cs typeface="Segoe UI"/>
              </a:rPr>
              <a:t> </a:t>
            </a:r>
            <a:r>
              <a:rPr lang="en-US" sz="1200" dirty="0">
                <a:solidFill>
                  <a:schemeClr val="bg1"/>
                </a:solidFill>
                <a:ea typeface="Segoe UI" pitchFamily="34" charset="0"/>
                <a:cs typeface="Segoe UI"/>
              </a:rPr>
              <a:t>projects</a:t>
            </a:r>
          </a:p>
        </p:txBody>
      </p:sp>
      <p:cxnSp>
        <p:nvCxnSpPr>
          <p:cNvPr id="59" name="Straight Arrow Connector 58">
            <a:extLst>
              <a:ext uri="{FF2B5EF4-FFF2-40B4-BE49-F238E27FC236}">
                <a16:creationId xmlns:a16="http://schemas.microsoft.com/office/drawing/2014/main" id="{29701FA7-F695-3DFA-AAA1-962BDFECF734}"/>
              </a:ext>
            </a:extLst>
          </p:cNvPr>
          <p:cNvCxnSpPr>
            <a:cxnSpLocks/>
            <a:stCxn id="3" idx="3"/>
            <a:endCxn id="7" idx="1"/>
          </p:cNvCxnSpPr>
          <p:nvPr/>
        </p:nvCxnSpPr>
        <p:spPr>
          <a:xfrm flipV="1">
            <a:off x="2560533" y="2172750"/>
            <a:ext cx="485013" cy="5928"/>
          </a:xfrm>
          <a:prstGeom prst="straightConnector1">
            <a:avLst/>
          </a:prstGeom>
          <a:ln w="952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613D9166-A45B-5FB7-8542-EF2C35756643}"/>
              </a:ext>
            </a:extLst>
          </p:cNvPr>
          <p:cNvCxnSpPr>
            <a:cxnSpLocks/>
            <a:stCxn id="2" idx="3"/>
            <a:endCxn id="57" idx="1"/>
          </p:cNvCxnSpPr>
          <p:nvPr/>
        </p:nvCxnSpPr>
        <p:spPr>
          <a:xfrm flipV="1">
            <a:off x="2515608" y="4748031"/>
            <a:ext cx="529938" cy="1"/>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37DB78C-0558-06B9-F678-E1522EA295A7}"/>
              </a:ext>
            </a:extLst>
          </p:cNvPr>
          <p:cNvSpPr/>
          <p:nvPr/>
        </p:nvSpPr>
        <p:spPr bwMode="auto">
          <a:xfrm>
            <a:off x="13626540" y="1648770"/>
            <a:ext cx="2013156" cy="1267501"/>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tx1"/>
                </a:solidFill>
                <a:ea typeface="Segoe UI" pitchFamily="34" charset="0"/>
                <a:cs typeface="Segoe UI" pitchFamily="34" charset="0"/>
              </a:rPr>
              <a:t>Project to profit</a:t>
            </a:r>
          </a:p>
        </p:txBody>
      </p:sp>
      <p:sp>
        <p:nvSpPr>
          <p:cNvPr id="11" name="Rectangle 10">
            <a:extLst>
              <a:ext uri="{FF2B5EF4-FFF2-40B4-BE49-F238E27FC236}">
                <a16:creationId xmlns:a16="http://schemas.microsoft.com/office/drawing/2014/main" id="{8B110E1C-FCDE-7108-CE26-BF341CC0BECA}"/>
              </a:ext>
            </a:extLst>
          </p:cNvPr>
          <p:cNvSpPr/>
          <p:nvPr/>
        </p:nvSpPr>
        <p:spPr bwMode="auto">
          <a:xfrm>
            <a:off x="13698829" y="3559111"/>
            <a:ext cx="1868578" cy="1267501"/>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bg1"/>
                </a:solidFill>
                <a:ea typeface="Segoe UI" pitchFamily="34" charset="0"/>
                <a:cs typeface="Segoe UI"/>
              </a:rPr>
              <a:t>Manage project resources and schedules</a:t>
            </a:r>
          </a:p>
        </p:txBody>
      </p:sp>
      <p:sp>
        <p:nvSpPr>
          <p:cNvPr id="13" name="Rectangle 12">
            <a:extLst>
              <a:ext uri="{FF2B5EF4-FFF2-40B4-BE49-F238E27FC236}">
                <a16:creationId xmlns:a16="http://schemas.microsoft.com/office/drawing/2014/main" id="{6AB69BCE-C40E-3ABF-CA96-A0DD17E42164}"/>
              </a:ext>
            </a:extLst>
          </p:cNvPr>
          <p:cNvSpPr/>
          <p:nvPr/>
        </p:nvSpPr>
        <p:spPr bwMode="auto">
          <a:xfrm>
            <a:off x="13698829" y="5661182"/>
            <a:ext cx="1868578" cy="1267501"/>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bg1"/>
                </a:solidFill>
                <a:ea typeface="Segoe UI" pitchFamily="34" charset="0"/>
                <a:cs typeface="Segoe UI"/>
              </a:rPr>
              <a:t>Manage project delivery</a:t>
            </a:r>
          </a:p>
        </p:txBody>
      </p:sp>
      <p:sp>
        <p:nvSpPr>
          <p:cNvPr id="15" name="Rectangle 14">
            <a:extLst>
              <a:ext uri="{FF2B5EF4-FFF2-40B4-BE49-F238E27FC236}">
                <a16:creationId xmlns:a16="http://schemas.microsoft.com/office/drawing/2014/main" id="{D857C20E-263E-FD2A-922C-F146942C3640}"/>
              </a:ext>
            </a:extLst>
          </p:cNvPr>
          <p:cNvSpPr/>
          <p:nvPr/>
        </p:nvSpPr>
        <p:spPr bwMode="auto">
          <a:xfrm>
            <a:off x="13698829" y="7369266"/>
            <a:ext cx="1868578" cy="1267501"/>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bg1"/>
                </a:solidFill>
                <a:ea typeface="Segoe UI" pitchFamily="34" charset="0"/>
                <a:cs typeface="Segoe UI"/>
              </a:rPr>
              <a:t>Manage project financials</a:t>
            </a:r>
          </a:p>
        </p:txBody>
      </p:sp>
      <p:sp>
        <p:nvSpPr>
          <p:cNvPr id="17" name="Rectangle 16">
            <a:extLst>
              <a:ext uri="{FF2B5EF4-FFF2-40B4-BE49-F238E27FC236}">
                <a16:creationId xmlns:a16="http://schemas.microsoft.com/office/drawing/2014/main" id="{FF25C9DE-F83F-496A-3F4F-676D60EE2B35}"/>
              </a:ext>
            </a:extLst>
          </p:cNvPr>
          <p:cNvSpPr/>
          <p:nvPr/>
        </p:nvSpPr>
        <p:spPr bwMode="auto">
          <a:xfrm>
            <a:off x="13698829" y="9235065"/>
            <a:ext cx="1868578" cy="1267501"/>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bg1"/>
                </a:solidFill>
                <a:ea typeface="Segoe UI" pitchFamily="34" charset="0"/>
                <a:cs typeface="Segoe UI"/>
              </a:rPr>
              <a:t>Monitor and analyze project performance</a:t>
            </a:r>
          </a:p>
        </p:txBody>
      </p:sp>
      <p:cxnSp>
        <p:nvCxnSpPr>
          <p:cNvPr id="19" name="Straight Arrow Connector 18">
            <a:extLst>
              <a:ext uri="{FF2B5EF4-FFF2-40B4-BE49-F238E27FC236}">
                <a16:creationId xmlns:a16="http://schemas.microsoft.com/office/drawing/2014/main" id="{06BAB5C8-E2F2-22A7-E925-39F1B83F24AF}"/>
              </a:ext>
            </a:extLst>
          </p:cNvPr>
          <p:cNvCxnSpPr>
            <a:cxnSpLocks/>
            <a:stCxn id="10" idx="2"/>
            <a:endCxn id="11" idx="0"/>
          </p:cNvCxnSpPr>
          <p:nvPr/>
        </p:nvCxnSpPr>
        <p:spPr>
          <a:xfrm>
            <a:off x="14633118" y="2916271"/>
            <a:ext cx="0" cy="642840"/>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B8F5FB6-1148-D7E1-9B3C-EE8316458449}"/>
              </a:ext>
            </a:extLst>
          </p:cNvPr>
          <p:cNvCxnSpPr>
            <a:cxnSpLocks/>
            <a:stCxn id="11" idx="2"/>
            <a:endCxn id="13" idx="0"/>
          </p:cNvCxnSpPr>
          <p:nvPr/>
        </p:nvCxnSpPr>
        <p:spPr>
          <a:xfrm>
            <a:off x="14633118" y="4826612"/>
            <a:ext cx="0" cy="834570"/>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F76FC3E-A69A-86CA-8D34-7D3F2418B1C7}"/>
              </a:ext>
            </a:extLst>
          </p:cNvPr>
          <p:cNvCxnSpPr/>
          <p:nvPr/>
        </p:nvCxnSpPr>
        <p:spPr>
          <a:xfrm>
            <a:off x="14640330" y="6648709"/>
            <a:ext cx="0" cy="720557"/>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6049769-525F-5576-63D3-E65C00F1D967}"/>
              </a:ext>
            </a:extLst>
          </p:cNvPr>
          <p:cNvCxnSpPr/>
          <p:nvPr/>
        </p:nvCxnSpPr>
        <p:spPr>
          <a:xfrm>
            <a:off x="14695215" y="8514508"/>
            <a:ext cx="0" cy="720557"/>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844F17E1-E10C-5F40-08C3-6809186ECA2C}"/>
              </a:ext>
            </a:extLst>
          </p:cNvPr>
          <p:cNvCxnSpPr>
            <a:cxnSpLocks/>
            <a:stCxn id="4" idx="3"/>
            <a:endCxn id="15" idx="1"/>
          </p:cNvCxnSpPr>
          <p:nvPr/>
        </p:nvCxnSpPr>
        <p:spPr>
          <a:xfrm>
            <a:off x="10600640" y="4480533"/>
            <a:ext cx="3098189" cy="3522484"/>
          </a:xfrm>
          <a:prstGeom prst="bentConnector3">
            <a:avLst>
              <a:gd name="adj1" fmla="val 50000"/>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7757EB5D-66CC-AA5A-79E3-1E2B38649617}"/>
              </a:ext>
            </a:extLst>
          </p:cNvPr>
          <p:cNvCxnSpPr>
            <a:cxnSpLocks/>
            <a:stCxn id="18" idx="3"/>
            <a:endCxn id="15" idx="1"/>
          </p:cNvCxnSpPr>
          <p:nvPr/>
        </p:nvCxnSpPr>
        <p:spPr>
          <a:xfrm flipV="1">
            <a:off x="10613340" y="8003017"/>
            <a:ext cx="3085489" cy="157714"/>
          </a:xfrm>
          <a:prstGeom prst="bentConnector3">
            <a:avLst>
              <a:gd name="adj1" fmla="val 50000"/>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7186FB9-82FF-10D8-B5FA-B161EA2473C8}"/>
              </a:ext>
            </a:extLst>
          </p:cNvPr>
          <p:cNvCxnSpPr>
            <a:cxnSpLocks/>
            <a:stCxn id="144" idx="3"/>
            <a:endCxn id="13" idx="1"/>
          </p:cNvCxnSpPr>
          <p:nvPr/>
        </p:nvCxnSpPr>
        <p:spPr>
          <a:xfrm>
            <a:off x="10613340" y="6274339"/>
            <a:ext cx="3085489" cy="20594"/>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C7576C67-9F60-957A-F634-F67506F80578}"/>
              </a:ext>
            </a:extLst>
          </p:cNvPr>
          <p:cNvCxnSpPr>
            <a:cxnSpLocks/>
          </p:cNvCxnSpPr>
          <p:nvPr/>
        </p:nvCxnSpPr>
        <p:spPr>
          <a:xfrm flipV="1">
            <a:off x="4913089" y="2165428"/>
            <a:ext cx="961433" cy="7322"/>
          </a:xfrm>
          <a:prstGeom prst="straightConnector1">
            <a:avLst/>
          </a:prstGeom>
          <a:ln w="952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D12112A7-6685-7EDF-5A28-92D0D5264C80}"/>
              </a:ext>
            </a:extLst>
          </p:cNvPr>
          <p:cNvCxnSpPr>
            <a:cxnSpLocks/>
            <a:stCxn id="57" idx="3"/>
            <a:endCxn id="96" idx="1"/>
          </p:cNvCxnSpPr>
          <p:nvPr/>
        </p:nvCxnSpPr>
        <p:spPr>
          <a:xfrm flipV="1">
            <a:off x="4914124" y="2165428"/>
            <a:ext cx="961433" cy="2582603"/>
          </a:xfrm>
          <a:prstGeom prst="bentConnector3">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32666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33EF8ED-F4C6-8A22-739C-16673199C428}"/>
              </a:ext>
            </a:extLst>
          </p:cNvPr>
          <p:cNvSpPr/>
          <p:nvPr/>
        </p:nvSpPr>
        <p:spPr bwMode="auto">
          <a:xfrm>
            <a:off x="4511042" y="309155"/>
            <a:ext cx="10515597" cy="15311843"/>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r>
              <a:rPr lang="en-US" sz="2000" b="1" dirty="0">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846585" y="305477"/>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846583" y="1444649"/>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Project to profit</a:t>
            </a:r>
          </a:p>
        </p:txBody>
      </p:sp>
      <p:cxnSp>
        <p:nvCxnSpPr>
          <p:cNvPr id="5" name="Straight Arrow Connector 4">
            <a:extLst>
              <a:ext uri="{FF2B5EF4-FFF2-40B4-BE49-F238E27FC236}">
                <a16:creationId xmlns:a16="http://schemas.microsoft.com/office/drawing/2014/main" id="{1FDCD794-5302-36D6-251D-FB5C2883547E}"/>
              </a:ext>
            </a:extLst>
          </p:cNvPr>
          <p:cNvCxnSpPr>
            <a:cxnSpLocks/>
            <a:stCxn id="14" idx="2"/>
            <a:endCxn id="15" idx="0"/>
          </p:cNvCxnSpPr>
          <p:nvPr/>
        </p:nvCxnSpPr>
        <p:spPr>
          <a:xfrm flipH="1">
            <a:off x="1853161" y="998653"/>
            <a:ext cx="2" cy="445996"/>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8" name="Flowchart: Predefined Process 87">
            <a:extLst>
              <a:ext uri="{FF2B5EF4-FFF2-40B4-BE49-F238E27FC236}">
                <a16:creationId xmlns:a16="http://schemas.microsoft.com/office/drawing/2014/main" id="{C5370FF8-9CF9-DF56-38EB-7F4946969D56}"/>
              </a:ext>
            </a:extLst>
          </p:cNvPr>
          <p:cNvSpPr/>
          <p:nvPr/>
        </p:nvSpPr>
        <p:spPr bwMode="auto">
          <a:xfrm>
            <a:off x="5336978" y="3432032"/>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Collect project requirements</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5336982" y="1444649"/>
            <a:ext cx="24002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a:rPr>
              <a:t>Manage project scope and schedule</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2524683" y="13752404"/>
            <a:ext cx="2013155" cy="693176"/>
          </a:xfrm>
          <a:prstGeom prst="roundRect">
            <a:avLst>
              <a:gd name="adj" fmla="val 50000"/>
            </a:avLst>
          </a:prstGeom>
          <a:solidFill>
            <a:srgbClr val="FFFFFF"/>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tx1"/>
                </a:solidFill>
                <a:ea typeface="Segoe UI" pitchFamily="34" charset="0"/>
                <a:cs typeface="Segoe UI" pitchFamily="34" charset="0"/>
              </a:rPr>
              <a:t>End</a:t>
            </a:r>
          </a:p>
        </p:txBody>
      </p:sp>
      <p:cxnSp>
        <p:nvCxnSpPr>
          <p:cNvPr id="112" name="Connector: Elbow 111">
            <a:extLst>
              <a:ext uri="{FF2B5EF4-FFF2-40B4-BE49-F238E27FC236}">
                <a16:creationId xmlns:a16="http://schemas.microsoft.com/office/drawing/2014/main" id="{C498CCA6-99BE-27F5-71B9-735DD54F7037}"/>
              </a:ext>
            </a:extLst>
          </p:cNvPr>
          <p:cNvCxnSpPr>
            <a:cxnSpLocks/>
            <a:stCxn id="15" idx="2"/>
            <a:endCxn id="3" idx="0"/>
          </p:cNvCxnSpPr>
          <p:nvPr/>
        </p:nvCxnSpPr>
        <p:spPr>
          <a:xfrm rot="5400000">
            <a:off x="1326575" y="3431327"/>
            <a:ext cx="1053172" cy="1"/>
          </a:xfrm>
          <a:prstGeom prst="bentConnector3">
            <a:avLst>
              <a:gd name="adj1" fmla="val 5000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F64EAC6D-B976-98BC-94A9-3F3FBD8F4DB9}"/>
              </a:ext>
            </a:extLst>
          </p:cNvPr>
          <p:cNvCxnSpPr>
            <a:stCxn id="15" idx="3"/>
            <a:endCxn id="96" idx="1"/>
          </p:cNvCxnSpPr>
          <p:nvPr/>
        </p:nvCxnSpPr>
        <p:spPr>
          <a:xfrm>
            <a:off x="2859739" y="2174695"/>
            <a:ext cx="2477243"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5DAE399D-CC47-D3ED-87C4-9A67F8FDACA8}"/>
              </a:ext>
            </a:extLst>
          </p:cNvPr>
          <p:cNvCxnSpPr>
            <a:cxnSpLocks/>
            <a:stCxn id="96" idx="2"/>
            <a:endCxn id="88" idx="0"/>
          </p:cNvCxnSpPr>
          <p:nvPr/>
        </p:nvCxnSpPr>
        <p:spPr>
          <a:xfrm>
            <a:off x="6537128" y="2904741"/>
            <a:ext cx="0" cy="527291"/>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3424A798-B3F0-E95A-5AB5-2EEF34521948}"/>
              </a:ext>
            </a:extLst>
          </p:cNvPr>
          <p:cNvCxnSpPr>
            <a:cxnSpLocks/>
            <a:endCxn id="7" idx="1"/>
          </p:cNvCxnSpPr>
          <p:nvPr/>
        </p:nvCxnSpPr>
        <p:spPr>
          <a:xfrm>
            <a:off x="7737274" y="6149459"/>
            <a:ext cx="1104904" cy="2"/>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6FF77EE-6914-887B-5C44-DEF3CF33589C}"/>
              </a:ext>
            </a:extLst>
          </p:cNvPr>
          <p:cNvSpPr/>
          <p:nvPr/>
        </p:nvSpPr>
        <p:spPr bwMode="auto">
          <a:xfrm>
            <a:off x="653014" y="3957913"/>
            <a:ext cx="24002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74321" tIns="219457" rIns="274321" bIns="219457" numCol="1" spcCol="0" rtlCol="0" fromWordArt="0" anchor="ctr" anchorCtr="0" forceAA="0" compatLnSpc="1">
            <a:prstTxWarp prst="textNoShape">
              <a:avLst/>
            </a:prstTxWarp>
            <a:noAutofit/>
          </a:bodyPr>
          <a:lstStyle>
            <a:defPPr>
              <a:defRPr lang="en-US"/>
            </a:defPPr>
            <a:lvl1pPr marL="0" algn="l" defTabSz="1569054" rtl="0" eaLnBrk="1" latinLnBrk="0" hangingPunct="1">
              <a:defRPr sz="3029" kern="1200">
                <a:solidFill>
                  <a:schemeClr val="lt1"/>
                </a:solidFill>
                <a:latin typeface="+mn-lt"/>
                <a:ea typeface="+mn-ea"/>
                <a:cs typeface="+mn-cs"/>
              </a:defRPr>
            </a:lvl1pPr>
            <a:lvl2pPr marL="784526" algn="l" defTabSz="1569054" rtl="0" eaLnBrk="1" latinLnBrk="0" hangingPunct="1">
              <a:defRPr sz="3029" kern="1200">
                <a:solidFill>
                  <a:schemeClr val="lt1"/>
                </a:solidFill>
                <a:latin typeface="+mn-lt"/>
                <a:ea typeface="+mn-ea"/>
                <a:cs typeface="+mn-cs"/>
              </a:defRPr>
            </a:lvl2pPr>
            <a:lvl3pPr marL="1569054" algn="l" defTabSz="1569054" rtl="0" eaLnBrk="1" latinLnBrk="0" hangingPunct="1">
              <a:defRPr sz="3029" kern="1200">
                <a:solidFill>
                  <a:schemeClr val="lt1"/>
                </a:solidFill>
                <a:latin typeface="+mn-lt"/>
                <a:ea typeface="+mn-ea"/>
                <a:cs typeface="+mn-cs"/>
              </a:defRPr>
            </a:lvl3pPr>
            <a:lvl4pPr marL="2353580" algn="l" defTabSz="1569054" rtl="0" eaLnBrk="1" latinLnBrk="0" hangingPunct="1">
              <a:defRPr sz="3029" kern="1200">
                <a:solidFill>
                  <a:schemeClr val="lt1"/>
                </a:solidFill>
                <a:latin typeface="+mn-lt"/>
                <a:ea typeface="+mn-ea"/>
                <a:cs typeface="+mn-cs"/>
              </a:defRPr>
            </a:lvl4pPr>
            <a:lvl5pPr marL="3138108" algn="l" defTabSz="1569054" rtl="0" eaLnBrk="1" latinLnBrk="0" hangingPunct="1">
              <a:defRPr sz="3029" kern="1200">
                <a:solidFill>
                  <a:schemeClr val="lt1"/>
                </a:solidFill>
                <a:latin typeface="+mn-lt"/>
                <a:ea typeface="+mn-ea"/>
                <a:cs typeface="+mn-cs"/>
              </a:defRPr>
            </a:lvl5pPr>
            <a:lvl6pPr marL="3922635" algn="l" defTabSz="1569054" rtl="0" eaLnBrk="1" latinLnBrk="0" hangingPunct="1">
              <a:defRPr sz="3029" kern="1200">
                <a:solidFill>
                  <a:schemeClr val="lt1"/>
                </a:solidFill>
                <a:latin typeface="+mn-lt"/>
                <a:ea typeface="+mn-ea"/>
                <a:cs typeface="+mn-cs"/>
              </a:defRPr>
            </a:lvl6pPr>
            <a:lvl7pPr marL="4707161" algn="l" defTabSz="1569054" rtl="0" eaLnBrk="1" latinLnBrk="0" hangingPunct="1">
              <a:defRPr sz="3029" kern="1200">
                <a:solidFill>
                  <a:schemeClr val="lt1"/>
                </a:solidFill>
                <a:latin typeface="+mn-lt"/>
                <a:ea typeface="+mn-ea"/>
                <a:cs typeface="+mn-cs"/>
              </a:defRPr>
            </a:lvl7pPr>
            <a:lvl8pPr marL="5491687" algn="l" defTabSz="1569054" rtl="0" eaLnBrk="1" latinLnBrk="0" hangingPunct="1">
              <a:defRPr sz="3029" kern="1200">
                <a:solidFill>
                  <a:schemeClr val="lt1"/>
                </a:solidFill>
                <a:latin typeface="+mn-lt"/>
                <a:ea typeface="+mn-ea"/>
                <a:cs typeface="+mn-cs"/>
              </a:defRPr>
            </a:lvl8pPr>
            <a:lvl9pPr marL="6276217" algn="l" defTabSz="1569054" rtl="0" eaLnBrk="1" latinLnBrk="0" hangingPunct="1">
              <a:defRPr sz="3029" kern="1200">
                <a:solidFill>
                  <a:schemeClr val="lt1"/>
                </a:solidFill>
                <a:latin typeface="+mn-lt"/>
                <a:ea typeface="+mn-ea"/>
                <a:cs typeface="+mn-cs"/>
              </a:defRPr>
            </a:lvl9pPr>
          </a:lstStyle>
          <a:p>
            <a:pPr algn="ctr" defTabSz="1398752">
              <a:spcBef>
                <a:spcPct val="0"/>
              </a:spcBef>
              <a:spcAft>
                <a:spcPct val="0"/>
              </a:spcAft>
            </a:pPr>
            <a:r>
              <a:rPr lang="en-US" sz="1800" dirty="0">
                <a:solidFill>
                  <a:schemeClr val="bg1"/>
                </a:solidFill>
                <a:ea typeface="Segoe UI" pitchFamily="34" charset="0"/>
                <a:cs typeface="Segoe UI"/>
              </a:rPr>
              <a:t>Govern projects​</a:t>
            </a:r>
            <a:endParaRPr lang="en-US" sz="3000">
              <a:solidFill>
                <a:schemeClr val="bg1"/>
              </a:solidFill>
              <a:cs typeface="Segoe UI"/>
            </a:endParaRPr>
          </a:p>
        </p:txBody>
      </p:sp>
      <p:sp>
        <p:nvSpPr>
          <p:cNvPr id="6" name="Flowchart: Predefined Process 5">
            <a:extLst>
              <a:ext uri="{FF2B5EF4-FFF2-40B4-BE49-F238E27FC236}">
                <a16:creationId xmlns:a16="http://schemas.microsoft.com/office/drawing/2014/main" id="{C3D88314-39AD-BDAD-9389-10EBBA1628AF}"/>
              </a:ext>
            </a:extLst>
          </p:cNvPr>
          <p:cNvSpPr/>
          <p:nvPr/>
        </p:nvSpPr>
        <p:spPr bwMode="auto">
          <a:xfrm>
            <a:off x="5336978" y="11381564"/>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Control scope and schedule</a:t>
            </a:r>
          </a:p>
        </p:txBody>
      </p:sp>
      <p:sp>
        <p:nvSpPr>
          <p:cNvPr id="7" name="Flowchart: Predefined Process 6">
            <a:extLst>
              <a:ext uri="{FF2B5EF4-FFF2-40B4-BE49-F238E27FC236}">
                <a16:creationId xmlns:a16="http://schemas.microsoft.com/office/drawing/2014/main" id="{F7353471-B690-8C5E-518F-3255C8B22C01}"/>
              </a:ext>
            </a:extLst>
          </p:cNvPr>
          <p:cNvSpPr/>
          <p:nvPr/>
        </p:nvSpPr>
        <p:spPr bwMode="auto">
          <a:xfrm>
            <a:off x="8842178" y="5419415"/>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Create projects</a:t>
            </a:r>
          </a:p>
        </p:txBody>
      </p:sp>
      <p:sp>
        <p:nvSpPr>
          <p:cNvPr id="10" name="Flowchart: Predefined Process 9">
            <a:extLst>
              <a:ext uri="{FF2B5EF4-FFF2-40B4-BE49-F238E27FC236}">
                <a16:creationId xmlns:a16="http://schemas.microsoft.com/office/drawing/2014/main" id="{50851B76-11FB-13D2-D8C7-D5E9C16509DF}"/>
              </a:ext>
            </a:extLst>
          </p:cNvPr>
          <p:cNvSpPr/>
          <p:nvPr/>
        </p:nvSpPr>
        <p:spPr bwMode="auto">
          <a:xfrm>
            <a:off x="12331110" y="5419415"/>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Create work breakdown structure (WBS)</a:t>
            </a:r>
          </a:p>
        </p:txBody>
      </p:sp>
      <p:sp>
        <p:nvSpPr>
          <p:cNvPr id="11" name="Flowchart: Predefined Process 10">
            <a:extLst>
              <a:ext uri="{FF2B5EF4-FFF2-40B4-BE49-F238E27FC236}">
                <a16:creationId xmlns:a16="http://schemas.microsoft.com/office/drawing/2014/main" id="{05687BC0-19CE-2938-4E64-BB3A419C1D6A}"/>
              </a:ext>
            </a:extLst>
          </p:cNvPr>
          <p:cNvSpPr/>
          <p:nvPr/>
        </p:nvSpPr>
        <p:spPr bwMode="auto">
          <a:xfrm>
            <a:off x="8825910" y="3432032"/>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Define project scope</a:t>
            </a:r>
          </a:p>
        </p:txBody>
      </p:sp>
      <p:sp>
        <p:nvSpPr>
          <p:cNvPr id="13" name="Flowchart: Predefined Process 12">
            <a:extLst>
              <a:ext uri="{FF2B5EF4-FFF2-40B4-BE49-F238E27FC236}">
                <a16:creationId xmlns:a16="http://schemas.microsoft.com/office/drawing/2014/main" id="{EA3457A3-B7CD-B9AC-A707-C451090D1CFE}"/>
              </a:ext>
            </a:extLst>
          </p:cNvPr>
          <p:cNvSpPr/>
          <p:nvPr/>
        </p:nvSpPr>
        <p:spPr bwMode="auto">
          <a:xfrm>
            <a:off x="5336978" y="9394181"/>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Monitor scope delivered</a:t>
            </a:r>
          </a:p>
        </p:txBody>
      </p:sp>
      <p:sp>
        <p:nvSpPr>
          <p:cNvPr id="16" name="Flowchart: Predefined Process 15">
            <a:extLst>
              <a:ext uri="{FF2B5EF4-FFF2-40B4-BE49-F238E27FC236}">
                <a16:creationId xmlns:a16="http://schemas.microsoft.com/office/drawing/2014/main" id="{6C95F034-1A57-1DFC-14DC-4B6B1EC40EA6}"/>
              </a:ext>
            </a:extLst>
          </p:cNvPr>
          <p:cNvSpPr/>
          <p:nvPr/>
        </p:nvSpPr>
        <p:spPr bwMode="auto">
          <a:xfrm>
            <a:off x="12314841" y="3432032"/>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Plan project scope</a:t>
            </a:r>
          </a:p>
        </p:txBody>
      </p:sp>
      <p:sp>
        <p:nvSpPr>
          <p:cNvPr id="17" name="Flowchart: Predefined Process 16">
            <a:extLst>
              <a:ext uri="{FF2B5EF4-FFF2-40B4-BE49-F238E27FC236}">
                <a16:creationId xmlns:a16="http://schemas.microsoft.com/office/drawing/2014/main" id="{061DDFBC-DB85-C082-AC9E-941A48A5462A}"/>
              </a:ext>
            </a:extLst>
          </p:cNvPr>
          <p:cNvSpPr/>
          <p:nvPr/>
        </p:nvSpPr>
        <p:spPr bwMode="auto">
          <a:xfrm>
            <a:off x="5336978" y="13368946"/>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Revise scope and schedule</a:t>
            </a:r>
          </a:p>
        </p:txBody>
      </p:sp>
      <p:sp>
        <p:nvSpPr>
          <p:cNvPr id="18" name="Flowchart: Predefined Process 17">
            <a:extLst>
              <a:ext uri="{FF2B5EF4-FFF2-40B4-BE49-F238E27FC236}">
                <a16:creationId xmlns:a16="http://schemas.microsoft.com/office/drawing/2014/main" id="{747F5479-FA22-CC82-DE4A-6B87CBEA5D71}"/>
              </a:ext>
            </a:extLst>
          </p:cNvPr>
          <p:cNvSpPr/>
          <p:nvPr/>
        </p:nvSpPr>
        <p:spPr bwMode="auto">
          <a:xfrm>
            <a:off x="5336978" y="7406798"/>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Update estimates to complete</a:t>
            </a:r>
          </a:p>
        </p:txBody>
      </p:sp>
      <p:cxnSp>
        <p:nvCxnSpPr>
          <p:cNvPr id="35" name="Straight Arrow Connector 34">
            <a:extLst>
              <a:ext uri="{FF2B5EF4-FFF2-40B4-BE49-F238E27FC236}">
                <a16:creationId xmlns:a16="http://schemas.microsoft.com/office/drawing/2014/main" id="{735B3278-CEA5-51CD-D81E-B9FA6BF84890}"/>
              </a:ext>
            </a:extLst>
          </p:cNvPr>
          <p:cNvCxnSpPr>
            <a:cxnSpLocks/>
            <a:stCxn id="88" idx="3"/>
            <a:endCxn id="11" idx="1"/>
          </p:cNvCxnSpPr>
          <p:nvPr/>
        </p:nvCxnSpPr>
        <p:spPr>
          <a:xfrm>
            <a:off x="7737278" y="4162078"/>
            <a:ext cx="1088632"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D95DF36-88B2-B732-8FEC-A405B43EAC69}"/>
              </a:ext>
            </a:extLst>
          </p:cNvPr>
          <p:cNvCxnSpPr>
            <a:cxnSpLocks/>
            <a:stCxn id="11" idx="3"/>
            <a:endCxn id="16" idx="1"/>
          </p:cNvCxnSpPr>
          <p:nvPr/>
        </p:nvCxnSpPr>
        <p:spPr>
          <a:xfrm>
            <a:off x="11226210" y="4162078"/>
            <a:ext cx="1088631"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5FAA047-763F-1AAD-807B-130172B1A3C1}"/>
              </a:ext>
            </a:extLst>
          </p:cNvPr>
          <p:cNvCxnSpPr>
            <a:cxnSpLocks/>
            <a:stCxn id="7" idx="3"/>
            <a:endCxn id="10" idx="1"/>
          </p:cNvCxnSpPr>
          <p:nvPr/>
        </p:nvCxnSpPr>
        <p:spPr>
          <a:xfrm>
            <a:off x="11242478" y="6149461"/>
            <a:ext cx="1088632"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5A724CF-FCCE-8895-2DE4-6E8B70B49384}"/>
              </a:ext>
            </a:extLst>
          </p:cNvPr>
          <p:cNvCxnSpPr>
            <a:cxnSpLocks/>
            <a:stCxn id="18" idx="2"/>
            <a:endCxn id="13" idx="0"/>
          </p:cNvCxnSpPr>
          <p:nvPr/>
        </p:nvCxnSpPr>
        <p:spPr>
          <a:xfrm>
            <a:off x="6537128" y="8866890"/>
            <a:ext cx="0" cy="527291"/>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B3C9E31-4BAA-1EF2-0090-1C3EEE573E37}"/>
              </a:ext>
            </a:extLst>
          </p:cNvPr>
          <p:cNvCxnSpPr>
            <a:cxnSpLocks/>
            <a:stCxn id="13" idx="2"/>
            <a:endCxn id="6" idx="0"/>
          </p:cNvCxnSpPr>
          <p:nvPr/>
        </p:nvCxnSpPr>
        <p:spPr>
          <a:xfrm>
            <a:off x="6537128" y="10854273"/>
            <a:ext cx="0" cy="527291"/>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C4128FD-6592-EE36-1BA5-6993B36AB639}"/>
              </a:ext>
            </a:extLst>
          </p:cNvPr>
          <p:cNvCxnSpPr>
            <a:cxnSpLocks/>
            <a:stCxn id="6" idx="2"/>
            <a:endCxn id="17" idx="0"/>
          </p:cNvCxnSpPr>
          <p:nvPr/>
        </p:nvCxnSpPr>
        <p:spPr>
          <a:xfrm>
            <a:off x="6537128" y="12841656"/>
            <a:ext cx="0" cy="52729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7A6959B-F517-768E-90C5-BA47AF2C8DBD}"/>
              </a:ext>
            </a:extLst>
          </p:cNvPr>
          <p:cNvCxnSpPr>
            <a:cxnSpLocks/>
            <a:stCxn id="17" idx="3"/>
            <a:endCxn id="103" idx="1"/>
          </p:cNvCxnSpPr>
          <p:nvPr/>
        </p:nvCxnSpPr>
        <p:spPr>
          <a:xfrm>
            <a:off x="7737278" y="14098992"/>
            <a:ext cx="4787405"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2EC2BDA0-A7CC-5381-25ED-C3A04405A0BD}"/>
              </a:ext>
            </a:extLst>
          </p:cNvPr>
          <p:cNvCxnSpPr>
            <a:cxnSpLocks/>
            <a:stCxn id="16" idx="2"/>
            <a:endCxn id="2" idx="0"/>
          </p:cNvCxnSpPr>
          <p:nvPr/>
        </p:nvCxnSpPr>
        <p:spPr>
          <a:xfrm rot="5400000">
            <a:off x="9762414" y="1666835"/>
            <a:ext cx="527289" cy="6977867"/>
          </a:xfrm>
          <a:prstGeom prst="bentConnector3">
            <a:avLst>
              <a:gd name="adj1" fmla="val 5000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7D404704-C7C3-01BD-35FF-E90956203FC0}"/>
              </a:ext>
            </a:extLst>
          </p:cNvPr>
          <p:cNvCxnSpPr>
            <a:cxnSpLocks/>
            <a:stCxn id="10" idx="2"/>
            <a:endCxn id="18" idx="0"/>
          </p:cNvCxnSpPr>
          <p:nvPr/>
        </p:nvCxnSpPr>
        <p:spPr>
          <a:xfrm rot="5400000">
            <a:off x="9770549" y="3646086"/>
            <a:ext cx="527291" cy="6994132"/>
          </a:xfrm>
          <a:prstGeom prst="bentConnector3">
            <a:avLst>
              <a:gd name="adj1" fmla="val 5000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F579F359-A644-04DF-D823-3F2C72061B18}"/>
              </a:ext>
            </a:extLst>
          </p:cNvPr>
          <p:cNvCxnSpPr>
            <a:cxnSpLocks/>
            <a:stCxn id="17" idx="1"/>
            <a:endCxn id="18" idx="1"/>
          </p:cNvCxnSpPr>
          <p:nvPr/>
        </p:nvCxnSpPr>
        <p:spPr>
          <a:xfrm rot="10800000">
            <a:off x="5336978" y="8136844"/>
            <a:ext cx="12700" cy="5962148"/>
          </a:xfrm>
          <a:prstGeom prst="bentConnector3">
            <a:avLst>
              <a:gd name="adj1" fmla="val 372000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E8C63A37-2F00-E753-0F07-3F8D8623D996}"/>
              </a:ext>
            </a:extLst>
          </p:cNvPr>
          <p:cNvCxnSpPr>
            <a:cxnSpLocks/>
            <a:stCxn id="3" idx="3"/>
          </p:cNvCxnSpPr>
          <p:nvPr/>
        </p:nvCxnSpPr>
        <p:spPr>
          <a:xfrm flipV="1">
            <a:off x="3053306" y="2174698"/>
            <a:ext cx="3563832" cy="2513261"/>
          </a:xfrm>
          <a:prstGeom prst="bentConnector3">
            <a:avLst>
              <a:gd name="adj1" fmla="val 2092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Flowchart: Predefined Process 1">
            <a:extLst>
              <a:ext uri="{FF2B5EF4-FFF2-40B4-BE49-F238E27FC236}">
                <a16:creationId xmlns:a16="http://schemas.microsoft.com/office/drawing/2014/main" id="{A89F94B6-52AD-4D7F-7BDC-D092643944F0}"/>
              </a:ext>
            </a:extLst>
          </p:cNvPr>
          <p:cNvSpPr/>
          <p:nvPr/>
        </p:nvSpPr>
        <p:spPr bwMode="auto">
          <a:xfrm>
            <a:off x="5336974" y="5419413"/>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Validate scope and schedule</a:t>
            </a:r>
          </a:p>
        </p:txBody>
      </p:sp>
    </p:spTree>
    <p:extLst>
      <p:ext uri="{BB962C8B-B14F-4D97-AF65-F5344CB8AC3E}">
        <p14:creationId xmlns:p14="http://schemas.microsoft.com/office/powerpoint/2010/main" val="17066619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Rectangle 254">
            <a:extLst>
              <a:ext uri="{FF2B5EF4-FFF2-40B4-BE49-F238E27FC236}">
                <a16:creationId xmlns:a16="http://schemas.microsoft.com/office/drawing/2014/main" id="{46986D0C-63F4-AC0C-281D-ADA1F255885C}"/>
              </a:ext>
            </a:extLst>
          </p:cNvPr>
          <p:cNvSpPr/>
          <p:nvPr/>
        </p:nvSpPr>
        <p:spPr bwMode="auto">
          <a:xfrm>
            <a:off x="5903661" y="2659972"/>
            <a:ext cx="9744576" cy="14399452"/>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r>
              <a:rPr lang="en-US" sz="2000" b="1" dirty="0">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297947" y="2248577"/>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297943" y="3387749"/>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tx1"/>
                </a:solidFill>
                <a:ea typeface="Segoe UI" pitchFamily="34" charset="0"/>
                <a:cs typeface="Segoe UI" pitchFamily="34" charset="0"/>
              </a:rPr>
              <a:t>Project to profit</a:t>
            </a:r>
          </a:p>
        </p:txBody>
      </p:sp>
      <p:cxnSp>
        <p:nvCxnSpPr>
          <p:cNvPr id="5" name="Straight Arrow Connector 4">
            <a:extLst>
              <a:ext uri="{FF2B5EF4-FFF2-40B4-BE49-F238E27FC236}">
                <a16:creationId xmlns:a16="http://schemas.microsoft.com/office/drawing/2014/main" id="{1FDCD794-5302-36D6-251D-FB5C2883547E}"/>
              </a:ext>
            </a:extLst>
          </p:cNvPr>
          <p:cNvCxnSpPr>
            <a:cxnSpLocks/>
            <a:stCxn id="14" idx="2"/>
            <a:endCxn id="15" idx="0"/>
          </p:cNvCxnSpPr>
          <p:nvPr/>
        </p:nvCxnSpPr>
        <p:spPr>
          <a:xfrm flipH="1">
            <a:off x="1304521" y="2941753"/>
            <a:ext cx="2" cy="445996"/>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3" name="Flowchart: Predefined Process 82">
            <a:extLst>
              <a:ext uri="{FF2B5EF4-FFF2-40B4-BE49-F238E27FC236}">
                <a16:creationId xmlns:a16="http://schemas.microsoft.com/office/drawing/2014/main" id="{BFA099C3-1139-7E7E-AB86-A827F66EB71A}"/>
              </a:ext>
            </a:extLst>
          </p:cNvPr>
          <p:cNvSpPr/>
          <p:nvPr/>
        </p:nvSpPr>
        <p:spPr bwMode="auto">
          <a:xfrm>
            <a:off x="3208012" y="5453288"/>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Plan project scope and schedule</a:t>
            </a:r>
          </a:p>
        </p:txBody>
      </p:sp>
      <p:sp>
        <p:nvSpPr>
          <p:cNvPr id="84" name="Rectangle 83">
            <a:extLst>
              <a:ext uri="{FF2B5EF4-FFF2-40B4-BE49-F238E27FC236}">
                <a16:creationId xmlns:a16="http://schemas.microsoft.com/office/drawing/2014/main" id="{B180E634-EB89-140D-F31E-0324097EF5B2}"/>
              </a:ext>
            </a:extLst>
          </p:cNvPr>
          <p:cNvSpPr/>
          <p:nvPr/>
        </p:nvSpPr>
        <p:spPr bwMode="auto">
          <a:xfrm>
            <a:off x="318559" y="5453287"/>
            <a:ext cx="2013156" cy="1460092"/>
          </a:xfrm>
          <a:prstGeom prst="rect">
            <a:avLst/>
          </a:prstGeom>
          <a:solidFill>
            <a:schemeClr val="accent1"/>
          </a:solidFill>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bg1"/>
                </a:solidFill>
                <a:ea typeface="Segoe UI" pitchFamily="34" charset="0"/>
                <a:cs typeface="Segoe UI" pitchFamily="34" charset="0"/>
              </a:rPr>
              <a:t>Manage project scope and schedule</a:t>
            </a:r>
          </a:p>
        </p:txBody>
      </p: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6817223" y="8787680"/>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Correct time</a:t>
            </a:r>
          </a:p>
        </p:txBody>
      </p:sp>
      <p:sp>
        <p:nvSpPr>
          <p:cNvPr id="87" name="Flowchart: Predefined Process 86">
            <a:extLst>
              <a:ext uri="{FF2B5EF4-FFF2-40B4-BE49-F238E27FC236}">
                <a16:creationId xmlns:a16="http://schemas.microsoft.com/office/drawing/2014/main" id="{F9B52265-3956-181B-0916-77CD7A47489B}"/>
              </a:ext>
            </a:extLst>
          </p:cNvPr>
          <p:cNvSpPr/>
          <p:nvPr/>
        </p:nvSpPr>
        <p:spPr bwMode="auto">
          <a:xfrm>
            <a:off x="6819107" y="12648471"/>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Recall time</a:t>
            </a:r>
          </a:p>
        </p:txBody>
      </p:sp>
      <p:sp>
        <p:nvSpPr>
          <p:cNvPr id="88" name="Flowchart: Predefined Process 87">
            <a:extLst>
              <a:ext uri="{FF2B5EF4-FFF2-40B4-BE49-F238E27FC236}">
                <a16:creationId xmlns:a16="http://schemas.microsoft.com/office/drawing/2014/main" id="{C5370FF8-9CF9-DF56-38EB-7F4946969D56}"/>
              </a:ext>
            </a:extLst>
          </p:cNvPr>
          <p:cNvSpPr/>
          <p:nvPr/>
        </p:nvSpPr>
        <p:spPr bwMode="auto">
          <a:xfrm>
            <a:off x="6781801" y="10616571"/>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Reject time</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6812996" y="3401397"/>
            <a:ext cx="24002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bg1"/>
                </a:solidFill>
                <a:ea typeface="Segoe UI" pitchFamily="34" charset="0"/>
                <a:cs typeface="Segoe UI" pitchFamily="34" charset="0"/>
              </a:rPr>
              <a:t>Deliver project work</a:t>
            </a:r>
          </a:p>
        </p:txBody>
      </p:sp>
      <p:sp>
        <p:nvSpPr>
          <p:cNvPr id="100" name="Flowchart: Predefined Process 99">
            <a:extLst>
              <a:ext uri="{FF2B5EF4-FFF2-40B4-BE49-F238E27FC236}">
                <a16:creationId xmlns:a16="http://schemas.microsoft.com/office/drawing/2014/main" id="{93817FB8-E531-928E-EDCA-28D15D385FDA}"/>
              </a:ext>
            </a:extLst>
          </p:cNvPr>
          <p:cNvSpPr/>
          <p:nvPr/>
        </p:nvSpPr>
        <p:spPr bwMode="auto">
          <a:xfrm>
            <a:off x="12381293" y="5453285"/>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Enter time</a:t>
            </a:r>
          </a:p>
        </p:txBody>
      </p:sp>
      <p:sp>
        <p:nvSpPr>
          <p:cNvPr id="102" name="Flowchart: Predefined Process 101">
            <a:extLst>
              <a:ext uri="{FF2B5EF4-FFF2-40B4-BE49-F238E27FC236}">
                <a16:creationId xmlns:a16="http://schemas.microsoft.com/office/drawing/2014/main" id="{4594E51A-6511-0B28-4EDE-34C7F9432A71}"/>
              </a:ext>
            </a:extLst>
          </p:cNvPr>
          <p:cNvSpPr/>
          <p:nvPr/>
        </p:nvSpPr>
        <p:spPr bwMode="auto">
          <a:xfrm>
            <a:off x="12376853" y="12662205"/>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Approve time</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7014354" y="14824154"/>
            <a:ext cx="2013155"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tx1"/>
                </a:solidFill>
                <a:ea typeface="Segoe UI" pitchFamily="34" charset="0"/>
                <a:cs typeface="Segoe UI" pitchFamily="34" charset="0"/>
              </a:rPr>
              <a:t>End</a:t>
            </a:r>
          </a:p>
        </p:txBody>
      </p:sp>
      <p:cxnSp>
        <p:nvCxnSpPr>
          <p:cNvPr id="107" name="Connector: Elbow 106">
            <a:extLst>
              <a:ext uri="{FF2B5EF4-FFF2-40B4-BE49-F238E27FC236}">
                <a16:creationId xmlns:a16="http://schemas.microsoft.com/office/drawing/2014/main" id="{E8D736EC-C193-0C5A-AAEA-934FE7591081}"/>
              </a:ext>
            </a:extLst>
          </p:cNvPr>
          <p:cNvCxnSpPr>
            <a:cxnSpLocks/>
            <a:stCxn id="15" idx="1"/>
            <a:endCxn id="84" idx="1"/>
          </p:cNvCxnSpPr>
          <p:nvPr/>
        </p:nvCxnSpPr>
        <p:spPr>
          <a:xfrm rot="10800000" flipH="1" flipV="1">
            <a:off x="297943" y="4117795"/>
            <a:ext cx="20616" cy="2065538"/>
          </a:xfrm>
          <a:prstGeom prst="bentConnector3">
            <a:avLst>
              <a:gd name="adj1" fmla="val -1108847"/>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F64EAC6D-B976-98BC-94A9-3F3FBD8F4DB9}"/>
              </a:ext>
            </a:extLst>
          </p:cNvPr>
          <p:cNvCxnSpPr>
            <a:cxnSpLocks/>
            <a:stCxn id="3" idx="3"/>
            <a:endCxn id="96" idx="1"/>
          </p:cNvCxnSpPr>
          <p:nvPr/>
        </p:nvCxnSpPr>
        <p:spPr>
          <a:xfrm>
            <a:off x="5254608" y="4116910"/>
            <a:ext cx="1558388" cy="14533"/>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26498058-C5F3-DB9B-DDEC-6D0F4A4A8BE2}"/>
              </a:ext>
            </a:extLst>
          </p:cNvPr>
          <p:cNvCxnSpPr>
            <a:cxnSpLocks/>
            <a:stCxn id="84" idx="3"/>
            <a:endCxn id="83" idx="1"/>
          </p:cNvCxnSpPr>
          <p:nvPr/>
        </p:nvCxnSpPr>
        <p:spPr>
          <a:xfrm>
            <a:off x="2331715" y="6183333"/>
            <a:ext cx="876297" cy="1"/>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6AF07446-C524-0C6C-A3A6-019B137230B9}"/>
              </a:ext>
            </a:extLst>
          </p:cNvPr>
          <p:cNvCxnSpPr>
            <a:cxnSpLocks/>
            <a:stCxn id="86" idx="3"/>
            <a:endCxn id="74" idx="1"/>
          </p:cNvCxnSpPr>
          <p:nvPr/>
        </p:nvCxnSpPr>
        <p:spPr>
          <a:xfrm>
            <a:off x="9217523" y="9517726"/>
            <a:ext cx="3136202" cy="5679"/>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Diamond 25">
            <a:extLst>
              <a:ext uri="{FF2B5EF4-FFF2-40B4-BE49-F238E27FC236}">
                <a16:creationId xmlns:a16="http://schemas.microsoft.com/office/drawing/2014/main" id="{B5DEF0B0-C72B-F6F0-090D-EF4AA89ED6D4}"/>
              </a:ext>
            </a:extLst>
          </p:cNvPr>
          <p:cNvSpPr/>
          <p:nvPr/>
        </p:nvSpPr>
        <p:spPr bwMode="auto">
          <a:xfrm>
            <a:off x="9378514" y="6973310"/>
            <a:ext cx="2797791" cy="1260981"/>
          </a:xfrm>
          <a:prstGeom prst="diamond">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100" dirty="0">
                <a:solidFill>
                  <a:schemeClr val="tx1"/>
                </a:solidFill>
                <a:ea typeface="Segoe UI" pitchFamily="34" charset="0"/>
                <a:cs typeface="Segoe UI" pitchFamily="34" charset="0"/>
              </a:rPr>
              <a:t>Time entry needs adjustment</a:t>
            </a:r>
          </a:p>
        </p:txBody>
      </p:sp>
      <p:sp>
        <p:nvSpPr>
          <p:cNvPr id="74" name="Flowchart: Predefined Process 73">
            <a:extLst>
              <a:ext uri="{FF2B5EF4-FFF2-40B4-BE49-F238E27FC236}">
                <a16:creationId xmlns:a16="http://schemas.microsoft.com/office/drawing/2014/main" id="{F06F6934-5262-3ED2-13DA-8E4B843BC7E3}"/>
              </a:ext>
            </a:extLst>
          </p:cNvPr>
          <p:cNvSpPr/>
          <p:nvPr/>
        </p:nvSpPr>
        <p:spPr bwMode="auto">
          <a:xfrm>
            <a:off x="12353725" y="8793359"/>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Submit time</a:t>
            </a:r>
          </a:p>
        </p:txBody>
      </p:sp>
      <p:sp>
        <p:nvSpPr>
          <p:cNvPr id="95" name="TextBox 94">
            <a:extLst>
              <a:ext uri="{FF2B5EF4-FFF2-40B4-BE49-F238E27FC236}">
                <a16:creationId xmlns:a16="http://schemas.microsoft.com/office/drawing/2014/main" id="{61406BDF-89C9-006A-6B4F-FD0C2DDFFA83}"/>
              </a:ext>
            </a:extLst>
          </p:cNvPr>
          <p:cNvSpPr txBox="1"/>
          <p:nvPr/>
        </p:nvSpPr>
        <p:spPr>
          <a:xfrm>
            <a:off x="12314651" y="8231976"/>
            <a:ext cx="205184" cy="184666"/>
          </a:xfrm>
          <a:prstGeom prst="rect">
            <a:avLst/>
          </a:prstGeom>
          <a:noFill/>
        </p:spPr>
        <p:txBody>
          <a:bodyPr wrap="none" lIns="0" tIns="0" rIns="0" bIns="0" rtlCol="0">
            <a:spAutoFit/>
          </a:bodyPr>
          <a:lstStyle/>
          <a:p>
            <a:pPr algn="l"/>
            <a:r>
              <a:rPr lang="en-US" sz="1200" dirty="0"/>
              <a:t>No</a:t>
            </a:r>
            <a:endParaRPr lang="en-NL" sz="1200" dirty="0" err="1"/>
          </a:p>
        </p:txBody>
      </p:sp>
      <p:sp>
        <p:nvSpPr>
          <p:cNvPr id="123" name="TextBox 122">
            <a:extLst>
              <a:ext uri="{FF2B5EF4-FFF2-40B4-BE49-F238E27FC236}">
                <a16:creationId xmlns:a16="http://schemas.microsoft.com/office/drawing/2014/main" id="{03520B21-7CB1-88A6-4222-5EC352DD967E}"/>
              </a:ext>
            </a:extLst>
          </p:cNvPr>
          <p:cNvSpPr txBox="1"/>
          <p:nvPr/>
        </p:nvSpPr>
        <p:spPr>
          <a:xfrm>
            <a:off x="9348714" y="8313475"/>
            <a:ext cx="217304" cy="184666"/>
          </a:xfrm>
          <a:prstGeom prst="rect">
            <a:avLst/>
          </a:prstGeom>
          <a:noFill/>
        </p:spPr>
        <p:txBody>
          <a:bodyPr wrap="none" lIns="0" tIns="0" rIns="0" bIns="0" rtlCol="0">
            <a:spAutoFit/>
          </a:bodyPr>
          <a:lstStyle/>
          <a:p>
            <a:pPr algn="l"/>
            <a:r>
              <a:rPr lang="en-US" sz="1200" dirty="0"/>
              <a:t>Yes</a:t>
            </a:r>
            <a:endParaRPr lang="en-NL" sz="1200" dirty="0" err="1"/>
          </a:p>
        </p:txBody>
      </p:sp>
      <p:cxnSp>
        <p:nvCxnSpPr>
          <p:cNvPr id="212" name="Connector: Elbow 211">
            <a:extLst>
              <a:ext uri="{FF2B5EF4-FFF2-40B4-BE49-F238E27FC236}">
                <a16:creationId xmlns:a16="http://schemas.microsoft.com/office/drawing/2014/main" id="{A62E2D77-F8AB-6AD2-37FD-2E386F9185B7}"/>
              </a:ext>
            </a:extLst>
          </p:cNvPr>
          <p:cNvCxnSpPr>
            <a:cxnSpLocks/>
            <a:stCxn id="26" idx="2"/>
            <a:endCxn id="86" idx="0"/>
          </p:cNvCxnSpPr>
          <p:nvPr/>
        </p:nvCxnSpPr>
        <p:spPr>
          <a:xfrm rot="5400000">
            <a:off x="9120698" y="7130967"/>
            <a:ext cx="553389" cy="2760037"/>
          </a:xfrm>
          <a:prstGeom prst="bentConnector3">
            <a:avLst>
              <a:gd name="adj1" fmla="val 5000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1" name="Diamond 230">
            <a:extLst>
              <a:ext uri="{FF2B5EF4-FFF2-40B4-BE49-F238E27FC236}">
                <a16:creationId xmlns:a16="http://schemas.microsoft.com/office/drawing/2014/main" id="{D5D78B6D-F833-EA3B-DAA2-EC4E43ED9C74}"/>
              </a:ext>
            </a:extLst>
          </p:cNvPr>
          <p:cNvSpPr/>
          <p:nvPr/>
        </p:nvSpPr>
        <p:spPr bwMode="auto">
          <a:xfrm>
            <a:off x="12336683" y="10716126"/>
            <a:ext cx="2468323" cy="1260981"/>
          </a:xfrm>
          <a:prstGeom prst="diamond">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100" dirty="0">
                <a:solidFill>
                  <a:schemeClr val="tx1"/>
                </a:solidFill>
                <a:ea typeface="Segoe UI" pitchFamily="34" charset="0"/>
                <a:cs typeface="Segoe UI" pitchFamily="34" charset="0"/>
              </a:rPr>
              <a:t>Approve time?</a:t>
            </a:r>
          </a:p>
        </p:txBody>
      </p:sp>
      <p:cxnSp>
        <p:nvCxnSpPr>
          <p:cNvPr id="311" name="Connector: Elbow 310">
            <a:extLst>
              <a:ext uri="{FF2B5EF4-FFF2-40B4-BE49-F238E27FC236}">
                <a16:creationId xmlns:a16="http://schemas.microsoft.com/office/drawing/2014/main" id="{4D7C7501-0C0C-AD4D-B9AA-2BE9A53D025C}"/>
              </a:ext>
            </a:extLst>
          </p:cNvPr>
          <p:cNvCxnSpPr>
            <a:cxnSpLocks/>
            <a:stCxn id="102" idx="3"/>
            <a:endCxn id="140" idx="3"/>
          </p:cNvCxnSpPr>
          <p:nvPr/>
        </p:nvCxnSpPr>
        <p:spPr>
          <a:xfrm>
            <a:off x="14777153" y="13392251"/>
            <a:ext cx="5403" cy="1814579"/>
          </a:xfrm>
          <a:prstGeom prst="bentConnector3">
            <a:avLst>
              <a:gd name="adj1" fmla="val 4330983"/>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7614EF1-7649-99A4-3BA9-B3A4775F4EC4}"/>
              </a:ext>
            </a:extLst>
          </p:cNvPr>
          <p:cNvSpPr/>
          <p:nvPr/>
        </p:nvSpPr>
        <p:spPr bwMode="auto">
          <a:xfrm>
            <a:off x="3241452" y="3386864"/>
            <a:ext cx="2013156" cy="1460092"/>
          </a:xfrm>
          <a:prstGeom prst="rect">
            <a:avLst/>
          </a:prstGeom>
          <a:solidFill>
            <a:schemeClr val="accent1"/>
          </a:solidFill>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bg1"/>
                </a:solidFill>
                <a:ea typeface="Segoe UI" pitchFamily="34" charset="0"/>
                <a:cs typeface="Segoe UI" pitchFamily="34" charset="0"/>
              </a:rPr>
              <a:t>Resource a project</a:t>
            </a:r>
          </a:p>
        </p:txBody>
      </p:sp>
      <p:cxnSp>
        <p:nvCxnSpPr>
          <p:cNvPr id="8" name="Straight Arrow Connector 7">
            <a:extLst>
              <a:ext uri="{FF2B5EF4-FFF2-40B4-BE49-F238E27FC236}">
                <a16:creationId xmlns:a16="http://schemas.microsoft.com/office/drawing/2014/main" id="{17CC9D89-9DF7-F986-5464-38E3A770FCB8}"/>
              </a:ext>
            </a:extLst>
          </p:cNvPr>
          <p:cNvCxnSpPr>
            <a:stCxn id="15" idx="3"/>
            <a:endCxn id="3" idx="1"/>
          </p:cNvCxnSpPr>
          <p:nvPr/>
        </p:nvCxnSpPr>
        <p:spPr>
          <a:xfrm flipV="1">
            <a:off x="2311103" y="4116914"/>
            <a:ext cx="930353" cy="885"/>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Flowchart: Predefined Process 9">
            <a:extLst>
              <a:ext uri="{FF2B5EF4-FFF2-40B4-BE49-F238E27FC236}">
                <a16:creationId xmlns:a16="http://schemas.microsoft.com/office/drawing/2014/main" id="{35B012F0-AD24-7DF2-A1E2-8A7C3FFF2A55}"/>
              </a:ext>
            </a:extLst>
          </p:cNvPr>
          <p:cNvSpPr/>
          <p:nvPr/>
        </p:nvSpPr>
        <p:spPr bwMode="auto">
          <a:xfrm>
            <a:off x="15839574" y="9741091"/>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Revise project scope and schedule</a:t>
            </a:r>
          </a:p>
        </p:txBody>
      </p:sp>
      <p:sp>
        <p:nvSpPr>
          <p:cNvPr id="21" name="Rectangle 20">
            <a:extLst>
              <a:ext uri="{FF2B5EF4-FFF2-40B4-BE49-F238E27FC236}">
                <a16:creationId xmlns:a16="http://schemas.microsoft.com/office/drawing/2014/main" id="{67C19CFC-6BB8-54E2-7B58-D9FF1B3F1ED0}"/>
              </a:ext>
            </a:extLst>
          </p:cNvPr>
          <p:cNvSpPr/>
          <p:nvPr/>
        </p:nvSpPr>
        <p:spPr bwMode="auto">
          <a:xfrm>
            <a:off x="16033150" y="5513040"/>
            <a:ext cx="2013156" cy="1460092"/>
          </a:xfrm>
          <a:prstGeom prst="rect">
            <a:avLst/>
          </a:prstGeom>
          <a:solidFill>
            <a:schemeClr val="accent1"/>
          </a:solidFill>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bg1"/>
                </a:solidFill>
                <a:ea typeface="Segoe UI" pitchFamily="34" charset="0"/>
                <a:cs typeface="Segoe UI" pitchFamily="34" charset="0"/>
              </a:rPr>
              <a:t>Manage project scope and schedule</a:t>
            </a:r>
          </a:p>
        </p:txBody>
      </p:sp>
      <p:cxnSp>
        <p:nvCxnSpPr>
          <p:cNvPr id="43" name="Straight Arrow Connector 42">
            <a:extLst>
              <a:ext uri="{FF2B5EF4-FFF2-40B4-BE49-F238E27FC236}">
                <a16:creationId xmlns:a16="http://schemas.microsoft.com/office/drawing/2014/main" id="{15BD8F21-A56B-296B-ED82-032983C287C4}"/>
              </a:ext>
            </a:extLst>
          </p:cNvPr>
          <p:cNvCxnSpPr>
            <a:stCxn id="21" idx="2"/>
            <a:endCxn id="10" idx="0"/>
          </p:cNvCxnSpPr>
          <p:nvPr/>
        </p:nvCxnSpPr>
        <p:spPr>
          <a:xfrm flipH="1">
            <a:off x="17039724" y="6973132"/>
            <a:ext cx="4" cy="2767959"/>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E4DDD938-4649-0562-96A5-C7ED971C4A6E}"/>
              </a:ext>
            </a:extLst>
          </p:cNvPr>
          <p:cNvSpPr/>
          <p:nvPr/>
        </p:nvSpPr>
        <p:spPr bwMode="auto">
          <a:xfrm>
            <a:off x="16052787" y="3298605"/>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tx1"/>
                </a:solidFill>
                <a:ea typeface="Segoe UI" pitchFamily="34" charset="0"/>
                <a:cs typeface="Segoe UI" pitchFamily="34" charset="0"/>
              </a:rPr>
              <a:t>Project to profit</a:t>
            </a:r>
          </a:p>
        </p:txBody>
      </p:sp>
      <p:cxnSp>
        <p:nvCxnSpPr>
          <p:cNvPr id="52" name="Straight Arrow Connector 51">
            <a:extLst>
              <a:ext uri="{FF2B5EF4-FFF2-40B4-BE49-F238E27FC236}">
                <a16:creationId xmlns:a16="http://schemas.microsoft.com/office/drawing/2014/main" id="{359FF6FB-F240-5159-9C78-4BC7D94C0CD2}"/>
              </a:ext>
            </a:extLst>
          </p:cNvPr>
          <p:cNvCxnSpPr>
            <a:stCxn id="50" idx="2"/>
            <a:endCxn id="21" idx="0"/>
          </p:cNvCxnSpPr>
          <p:nvPr/>
        </p:nvCxnSpPr>
        <p:spPr>
          <a:xfrm flipH="1">
            <a:off x="17039728" y="4758697"/>
            <a:ext cx="19637" cy="754343"/>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8877A47-DE6E-2707-0E19-97589FC4F5C9}"/>
              </a:ext>
            </a:extLst>
          </p:cNvPr>
          <p:cNvCxnSpPr>
            <a:cxnSpLocks/>
            <a:stCxn id="96" idx="2"/>
            <a:endCxn id="169" idx="0"/>
          </p:cNvCxnSpPr>
          <p:nvPr/>
        </p:nvCxnSpPr>
        <p:spPr>
          <a:xfrm>
            <a:off x="8013142" y="4861489"/>
            <a:ext cx="2282" cy="59407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475D3A3-3BB9-A955-B73B-658642843641}"/>
              </a:ext>
            </a:extLst>
          </p:cNvPr>
          <p:cNvCxnSpPr>
            <a:cxnSpLocks/>
            <a:stCxn id="83" idx="3"/>
            <a:endCxn id="169" idx="1"/>
          </p:cNvCxnSpPr>
          <p:nvPr/>
        </p:nvCxnSpPr>
        <p:spPr>
          <a:xfrm>
            <a:off x="5608312" y="6183334"/>
            <a:ext cx="1206962" cy="2271"/>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9148092A-F940-359B-3AB5-DC436B42847F}"/>
              </a:ext>
            </a:extLst>
          </p:cNvPr>
          <p:cNvCxnSpPr>
            <a:cxnSpLocks/>
            <a:stCxn id="26" idx="2"/>
            <a:endCxn id="74" idx="0"/>
          </p:cNvCxnSpPr>
          <p:nvPr/>
        </p:nvCxnSpPr>
        <p:spPr>
          <a:xfrm rot="16200000" flipH="1">
            <a:off x="11886108" y="7125592"/>
            <a:ext cx="559068" cy="2776465"/>
          </a:xfrm>
          <a:prstGeom prst="bentConnector3">
            <a:avLst>
              <a:gd name="adj1" fmla="val 5000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562BB1FF-E049-41AD-D918-7477093535AD}"/>
              </a:ext>
            </a:extLst>
          </p:cNvPr>
          <p:cNvCxnSpPr>
            <a:stCxn id="74" idx="2"/>
            <a:endCxn id="231" idx="0"/>
          </p:cNvCxnSpPr>
          <p:nvPr/>
        </p:nvCxnSpPr>
        <p:spPr>
          <a:xfrm>
            <a:off x="13553875" y="10253451"/>
            <a:ext cx="16970" cy="462675"/>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AF88578E-E64A-73DB-A085-F1FA5879D9F2}"/>
              </a:ext>
            </a:extLst>
          </p:cNvPr>
          <p:cNvCxnSpPr>
            <a:cxnSpLocks/>
            <a:stCxn id="231" idx="1"/>
            <a:endCxn id="88" idx="3"/>
          </p:cNvCxnSpPr>
          <p:nvPr/>
        </p:nvCxnSpPr>
        <p:spPr>
          <a:xfrm flipH="1">
            <a:off x="9182101" y="11346617"/>
            <a:ext cx="3154582"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C697B6C7-9D70-8732-A469-841716991B06}"/>
              </a:ext>
            </a:extLst>
          </p:cNvPr>
          <p:cNvCxnSpPr>
            <a:cxnSpLocks/>
            <a:stCxn id="88" idx="1"/>
            <a:endCxn id="100" idx="0"/>
          </p:cNvCxnSpPr>
          <p:nvPr/>
        </p:nvCxnSpPr>
        <p:spPr>
          <a:xfrm rot="10800000" flipH="1">
            <a:off x="6781801" y="5453285"/>
            <a:ext cx="6799642" cy="5893332"/>
          </a:xfrm>
          <a:prstGeom prst="bentConnector4">
            <a:avLst>
              <a:gd name="adj1" fmla="val -8982"/>
              <a:gd name="adj2" fmla="val 103879"/>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DE5331C5-47F8-3D25-00B7-B9AE6D39B091}"/>
              </a:ext>
            </a:extLst>
          </p:cNvPr>
          <p:cNvSpPr txBox="1"/>
          <p:nvPr/>
        </p:nvSpPr>
        <p:spPr>
          <a:xfrm>
            <a:off x="10651898" y="11127582"/>
            <a:ext cx="205184" cy="184666"/>
          </a:xfrm>
          <a:prstGeom prst="rect">
            <a:avLst/>
          </a:prstGeom>
          <a:noFill/>
        </p:spPr>
        <p:txBody>
          <a:bodyPr wrap="none" lIns="0" tIns="0" rIns="0" bIns="0" rtlCol="0">
            <a:spAutoFit/>
          </a:bodyPr>
          <a:lstStyle/>
          <a:p>
            <a:pPr algn="l"/>
            <a:r>
              <a:rPr lang="en-US" sz="1200" dirty="0"/>
              <a:t>No</a:t>
            </a:r>
            <a:endParaRPr lang="en-NL" sz="1200" dirty="0" err="1"/>
          </a:p>
        </p:txBody>
      </p:sp>
      <p:cxnSp>
        <p:nvCxnSpPr>
          <p:cNvPr id="130" name="Straight Arrow Connector 129">
            <a:extLst>
              <a:ext uri="{FF2B5EF4-FFF2-40B4-BE49-F238E27FC236}">
                <a16:creationId xmlns:a16="http://schemas.microsoft.com/office/drawing/2014/main" id="{5A16B5C2-5550-0CD5-B582-0E674998FA60}"/>
              </a:ext>
            </a:extLst>
          </p:cNvPr>
          <p:cNvCxnSpPr>
            <a:cxnSpLocks/>
            <a:stCxn id="231" idx="2"/>
            <a:endCxn id="102" idx="0"/>
          </p:cNvCxnSpPr>
          <p:nvPr/>
        </p:nvCxnSpPr>
        <p:spPr>
          <a:xfrm>
            <a:off x="13570845" y="11977107"/>
            <a:ext cx="6158" cy="685098"/>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70A7B65E-ECA1-A2C8-B48D-3C5B962EE0EF}"/>
              </a:ext>
            </a:extLst>
          </p:cNvPr>
          <p:cNvSpPr txBox="1"/>
          <p:nvPr/>
        </p:nvSpPr>
        <p:spPr>
          <a:xfrm>
            <a:off x="13254248" y="12164424"/>
            <a:ext cx="217304" cy="184666"/>
          </a:xfrm>
          <a:prstGeom prst="rect">
            <a:avLst/>
          </a:prstGeom>
          <a:noFill/>
        </p:spPr>
        <p:txBody>
          <a:bodyPr wrap="none" lIns="0" tIns="0" rIns="0" bIns="0" rtlCol="0">
            <a:spAutoFit/>
          </a:bodyPr>
          <a:lstStyle/>
          <a:p>
            <a:pPr algn="l"/>
            <a:r>
              <a:rPr lang="en-US" sz="1200" dirty="0"/>
              <a:t>Yes</a:t>
            </a:r>
            <a:endParaRPr lang="en-NL" sz="1200" dirty="0" err="1"/>
          </a:p>
        </p:txBody>
      </p:sp>
      <p:sp>
        <p:nvSpPr>
          <p:cNvPr id="140" name="Flowchart: Predefined Process 139">
            <a:extLst>
              <a:ext uri="{FF2B5EF4-FFF2-40B4-BE49-F238E27FC236}">
                <a16:creationId xmlns:a16="http://schemas.microsoft.com/office/drawing/2014/main" id="{9B8D07D1-6544-2615-3F36-9374CAE2E08F}"/>
              </a:ext>
            </a:extLst>
          </p:cNvPr>
          <p:cNvSpPr/>
          <p:nvPr/>
        </p:nvSpPr>
        <p:spPr bwMode="auto">
          <a:xfrm>
            <a:off x="12382256" y="14476784"/>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Estimate remaining effort</a:t>
            </a:r>
          </a:p>
        </p:txBody>
      </p:sp>
      <p:cxnSp>
        <p:nvCxnSpPr>
          <p:cNvPr id="148" name="Straight Arrow Connector 147">
            <a:extLst>
              <a:ext uri="{FF2B5EF4-FFF2-40B4-BE49-F238E27FC236}">
                <a16:creationId xmlns:a16="http://schemas.microsoft.com/office/drawing/2014/main" id="{3E12622B-DE13-4569-803C-E24FC5C15DA3}"/>
              </a:ext>
            </a:extLst>
          </p:cNvPr>
          <p:cNvCxnSpPr>
            <a:stCxn id="102" idx="1"/>
            <a:endCxn id="87" idx="3"/>
          </p:cNvCxnSpPr>
          <p:nvPr/>
        </p:nvCxnSpPr>
        <p:spPr>
          <a:xfrm flipH="1" flipV="1">
            <a:off x="9219407" y="13378517"/>
            <a:ext cx="3157446" cy="13734"/>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812286AD-A0DA-2C6E-91B3-41A44D1D4D00}"/>
              </a:ext>
            </a:extLst>
          </p:cNvPr>
          <p:cNvCxnSpPr>
            <a:stCxn id="140" idx="1"/>
            <a:endCxn id="103" idx="3"/>
          </p:cNvCxnSpPr>
          <p:nvPr/>
        </p:nvCxnSpPr>
        <p:spPr>
          <a:xfrm flipH="1" flipV="1">
            <a:off x="9027509" y="15170742"/>
            <a:ext cx="3354747" cy="36088"/>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DE936C40-6432-82D7-A468-23AF343BC44E}"/>
              </a:ext>
            </a:extLst>
          </p:cNvPr>
          <p:cNvCxnSpPr>
            <a:cxnSpLocks/>
            <a:stCxn id="87" idx="2"/>
            <a:endCxn id="103" idx="0"/>
          </p:cNvCxnSpPr>
          <p:nvPr/>
        </p:nvCxnSpPr>
        <p:spPr>
          <a:xfrm>
            <a:off x="8019257" y="14108563"/>
            <a:ext cx="1675" cy="715591"/>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7" name="Connector: Elbow 166">
            <a:extLst>
              <a:ext uri="{FF2B5EF4-FFF2-40B4-BE49-F238E27FC236}">
                <a16:creationId xmlns:a16="http://schemas.microsoft.com/office/drawing/2014/main" id="{F8307F2F-9F70-9E07-6B6A-4704AA4EAC4E}"/>
              </a:ext>
            </a:extLst>
          </p:cNvPr>
          <p:cNvCxnSpPr>
            <a:cxnSpLocks/>
            <a:stCxn id="10" idx="1"/>
            <a:endCxn id="169" idx="1"/>
          </p:cNvCxnSpPr>
          <p:nvPr/>
        </p:nvCxnSpPr>
        <p:spPr>
          <a:xfrm rot="10800000">
            <a:off x="6815274" y="6185605"/>
            <a:ext cx="9024300" cy="4285532"/>
          </a:xfrm>
          <a:prstGeom prst="bentConnector3">
            <a:avLst>
              <a:gd name="adj1" fmla="val 102533"/>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9" name="Flowchart: Predefined Process 168">
            <a:extLst>
              <a:ext uri="{FF2B5EF4-FFF2-40B4-BE49-F238E27FC236}">
                <a16:creationId xmlns:a16="http://schemas.microsoft.com/office/drawing/2014/main" id="{FAF65DA8-C75D-F245-3D64-3FDDB7177CAF}"/>
              </a:ext>
            </a:extLst>
          </p:cNvPr>
          <p:cNvSpPr/>
          <p:nvPr/>
        </p:nvSpPr>
        <p:spPr bwMode="auto">
          <a:xfrm>
            <a:off x="6815274" y="5455559"/>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Execute project task</a:t>
            </a:r>
          </a:p>
        </p:txBody>
      </p:sp>
      <p:cxnSp>
        <p:nvCxnSpPr>
          <p:cNvPr id="173" name="Straight Arrow Connector 172">
            <a:extLst>
              <a:ext uri="{FF2B5EF4-FFF2-40B4-BE49-F238E27FC236}">
                <a16:creationId xmlns:a16="http://schemas.microsoft.com/office/drawing/2014/main" id="{489F96F6-D1C1-D78D-85EA-AE79354A624B}"/>
              </a:ext>
            </a:extLst>
          </p:cNvPr>
          <p:cNvCxnSpPr>
            <a:cxnSpLocks/>
            <a:stCxn id="169" idx="3"/>
            <a:endCxn id="100" idx="1"/>
          </p:cNvCxnSpPr>
          <p:nvPr/>
        </p:nvCxnSpPr>
        <p:spPr>
          <a:xfrm flipV="1">
            <a:off x="9215574" y="6183331"/>
            <a:ext cx="3165719" cy="2274"/>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3" name="Connector: Elbow 182">
            <a:extLst>
              <a:ext uri="{FF2B5EF4-FFF2-40B4-BE49-F238E27FC236}">
                <a16:creationId xmlns:a16="http://schemas.microsoft.com/office/drawing/2014/main" id="{5AA1CDEB-4A82-302D-6D05-C1C08021899F}"/>
              </a:ext>
            </a:extLst>
          </p:cNvPr>
          <p:cNvCxnSpPr>
            <a:cxnSpLocks/>
            <a:stCxn id="100" idx="2"/>
            <a:endCxn id="26" idx="3"/>
          </p:cNvCxnSpPr>
          <p:nvPr/>
        </p:nvCxnSpPr>
        <p:spPr>
          <a:xfrm rot="5400000">
            <a:off x="12533662" y="6556020"/>
            <a:ext cx="690424" cy="1405138"/>
          </a:xfrm>
          <a:prstGeom prst="bentConnector2">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22739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33EF8ED-F4C6-8A22-739C-16673199C428}"/>
              </a:ext>
            </a:extLst>
          </p:cNvPr>
          <p:cNvSpPr/>
          <p:nvPr/>
        </p:nvSpPr>
        <p:spPr bwMode="auto">
          <a:xfrm>
            <a:off x="6870428" y="562489"/>
            <a:ext cx="8296206" cy="17725511"/>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r>
              <a:rPr lang="en-US" sz="2000" b="1">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297945" y="305477"/>
            <a:ext cx="2013155"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324108" y="3639009"/>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Project to profit</a:t>
            </a:r>
          </a:p>
        </p:txBody>
      </p: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10256574" y="9844681"/>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Record project fees</a:t>
            </a:r>
          </a:p>
        </p:txBody>
      </p:sp>
      <p:sp>
        <p:nvSpPr>
          <p:cNvPr id="87" name="Flowchart: Predefined Process 86">
            <a:extLst>
              <a:ext uri="{FF2B5EF4-FFF2-40B4-BE49-F238E27FC236}">
                <a16:creationId xmlns:a16="http://schemas.microsoft.com/office/drawing/2014/main" id="{F9B52265-3956-181B-0916-77CD7A47489B}"/>
              </a:ext>
            </a:extLst>
          </p:cNvPr>
          <p:cNvSpPr/>
          <p:nvPr/>
        </p:nvSpPr>
        <p:spPr bwMode="auto">
          <a:xfrm>
            <a:off x="10253255" y="11617995"/>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Allocate project transactions</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7166024" y="1444449"/>
            <a:ext cx="24002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bg1"/>
                </a:solidFill>
                <a:ea typeface="Segoe UI" pitchFamily="34" charset="0"/>
                <a:cs typeface="Segoe UI" pitchFamily="34" charset="0"/>
              </a:rPr>
              <a:t>Manage project financials</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10072760" y="14862573"/>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Manage and record project revenue</a:t>
            </a:r>
          </a:p>
        </p:txBody>
      </p:sp>
      <p:sp>
        <p:nvSpPr>
          <p:cNvPr id="99" name="Flowchart: Predefined Process 98">
            <a:extLst>
              <a:ext uri="{FF2B5EF4-FFF2-40B4-BE49-F238E27FC236}">
                <a16:creationId xmlns:a16="http://schemas.microsoft.com/office/drawing/2014/main" id="{943185E0-7A88-C443-B781-B91F19277AFD}"/>
              </a:ext>
            </a:extLst>
          </p:cNvPr>
          <p:cNvSpPr/>
          <p:nvPr/>
        </p:nvSpPr>
        <p:spPr bwMode="auto">
          <a:xfrm>
            <a:off x="8204975" y="16547676"/>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Analyze project transactions</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2125719" y="16928172"/>
            <a:ext cx="2013155"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End</a:t>
            </a:r>
          </a:p>
        </p:txBody>
      </p:sp>
      <p:cxnSp>
        <p:nvCxnSpPr>
          <p:cNvPr id="157" name="Straight Arrow Connector 156">
            <a:extLst>
              <a:ext uri="{FF2B5EF4-FFF2-40B4-BE49-F238E27FC236}">
                <a16:creationId xmlns:a16="http://schemas.microsoft.com/office/drawing/2014/main" id="{3424A798-B3F0-E95A-5AB5-2EEF34521948}"/>
              </a:ext>
            </a:extLst>
          </p:cNvPr>
          <p:cNvCxnSpPr>
            <a:cxnSpLocks/>
            <a:stCxn id="99" idx="3"/>
            <a:endCxn id="103" idx="1"/>
          </p:cNvCxnSpPr>
          <p:nvPr/>
        </p:nvCxnSpPr>
        <p:spPr>
          <a:xfrm flipV="1">
            <a:off x="10605275" y="17274760"/>
            <a:ext cx="1520444" cy="2962"/>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649ED031-9097-73D1-D76F-D7CE05CB7012}"/>
              </a:ext>
            </a:extLst>
          </p:cNvPr>
          <p:cNvSpPr/>
          <p:nvPr/>
        </p:nvSpPr>
        <p:spPr bwMode="auto">
          <a:xfrm>
            <a:off x="3192441" y="7570801"/>
            <a:ext cx="24002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bg1"/>
                </a:solidFill>
                <a:ea typeface="Segoe UI" pitchFamily="34" charset="0"/>
                <a:cs typeface="Segoe UI" pitchFamily="34" charset="0"/>
              </a:rPr>
              <a:t>Manage project resources and schedules</a:t>
            </a:r>
          </a:p>
        </p:txBody>
      </p:sp>
      <p:sp>
        <p:nvSpPr>
          <p:cNvPr id="10" name="Rectangle 9">
            <a:extLst>
              <a:ext uri="{FF2B5EF4-FFF2-40B4-BE49-F238E27FC236}">
                <a16:creationId xmlns:a16="http://schemas.microsoft.com/office/drawing/2014/main" id="{068ECC6D-56A1-8E3D-FAC3-209ECF6BBEEC}"/>
              </a:ext>
            </a:extLst>
          </p:cNvPr>
          <p:cNvSpPr/>
          <p:nvPr/>
        </p:nvSpPr>
        <p:spPr bwMode="auto">
          <a:xfrm>
            <a:off x="3192441" y="3639009"/>
            <a:ext cx="24002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bg1"/>
                </a:solidFill>
                <a:ea typeface="Segoe UI" pitchFamily="34" charset="0"/>
                <a:cs typeface="Segoe UI" pitchFamily="34" charset="0"/>
              </a:rPr>
              <a:t>Govern projects</a:t>
            </a:r>
          </a:p>
        </p:txBody>
      </p:sp>
      <p:sp>
        <p:nvSpPr>
          <p:cNvPr id="11" name="Rectangle 10">
            <a:extLst>
              <a:ext uri="{FF2B5EF4-FFF2-40B4-BE49-F238E27FC236}">
                <a16:creationId xmlns:a16="http://schemas.microsoft.com/office/drawing/2014/main" id="{5452E20F-CC11-35DA-0B82-67DAAB315533}"/>
              </a:ext>
            </a:extLst>
          </p:cNvPr>
          <p:cNvSpPr/>
          <p:nvPr/>
        </p:nvSpPr>
        <p:spPr bwMode="auto">
          <a:xfrm>
            <a:off x="3192441" y="5604905"/>
            <a:ext cx="24002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bg1"/>
                </a:solidFill>
                <a:ea typeface="Segoe UI" pitchFamily="34" charset="0"/>
                <a:cs typeface="Segoe UI" pitchFamily="34" charset="0"/>
              </a:rPr>
              <a:t>Manage project contracts</a:t>
            </a:r>
          </a:p>
        </p:txBody>
      </p:sp>
      <p:sp>
        <p:nvSpPr>
          <p:cNvPr id="16" name="Rectangle 15">
            <a:extLst>
              <a:ext uri="{FF2B5EF4-FFF2-40B4-BE49-F238E27FC236}">
                <a16:creationId xmlns:a16="http://schemas.microsoft.com/office/drawing/2014/main" id="{FED87A94-9B43-15AF-0236-96917FF079A9}"/>
              </a:ext>
            </a:extLst>
          </p:cNvPr>
          <p:cNvSpPr/>
          <p:nvPr/>
        </p:nvSpPr>
        <p:spPr bwMode="auto">
          <a:xfrm>
            <a:off x="15587392" y="7624332"/>
            <a:ext cx="2400292"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Project to profit</a:t>
            </a:r>
          </a:p>
        </p:txBody>
      </p:sp>
      <p:cxnSp>
        <p:nvCxnSpPr>
          <p:cNvPr id="18" name="Straight Arrow Connector 17">
            <a:extLst>
              <a:ext uri="{FF2B5EF4-FFF2-40B4-BE49-F238E27FC236}">
                <a16:creationId xmlns:a16="http://schemas.microsoft.com/office/drawing/2014/main" id="{2E663CDB-08FB-190F-ECD2-8E2F76F9E5EB}"/>
              </a:ext>
            </a:extLst>
          </p:cNvPr>
          <p:cNvCxnSpPr>
            <a:stCxn id="15" idx="3"/>
            <a:endCxn id="10" idx="1"/>
          </p:cNvCxnSpPr>
          <p:nvPr/>
        </p:nvCxnSpPr>
        <p:spPr>
          <a:xfrm>
            <a:off x="2337264" y="4369055"/>
            <a:ext cx="855177"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D8F633A2-1ECC-27A0-C359-8F742BB5A198}"/>
              </a:ext>
            </a:extLst>
          </p:cNvPr>
          <p:cNvCxnSpPr>
            <a:stCxn id="11" idx="3"/>
            <a:endCxn id="96" idx="1"/>
          </p:cNvCxnSpPr>
          <p:nvPr/>
        </p:nvCxnSpPr>
        <p:spPr>
          <a:xfrm flipV="1">
            <a:off x="5592733" y="2174495"/>
            <a:ext cx="1573291" cy="4160456"/>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8F1E1E0-90B9-013A-E2E3-BA3FDDF5FB37}"/>
              </a:ext>
            </a:extLst>
          </p:cNvPr>
          <p:cNvCxnSpPr>
            <a:stCxn id="6" idx="3"/>
            <a:endCxn id="96" idx="1"/>
          </p:cNvCxnSpPr>
          <p:nvPr/>
        </p:nvCxnSpPr>
        <p:spPr>
          <a:xfrm flipV="1">
            <a:off x="5592733" y="2174495"/>
            <a:ext cx="1573291" cy="6126352"/>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79E0EE0-D06C-A666-1785-E349BB71889E}"/>
              </a:ext>
            </a:extLst>
          </p:cNvPr>
          <p:cNvCxnSpPr>
            <a:cxnSpLocks/>
            <a:stCxn id="96" idx="3"/>
            <a:endCxn id="54" idx="1"/>
          </p:cNvCxnSpPr>
          <p:nvPr/>
        </p:nvCxnSpPr>
        <p:spPr>
          <a:xfrm>
            <a:off x="9566316" y="2174495"/>
            <a:ext cx="925492"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9B45291-F378-004E-F331-17504DEE6863}"/>
              </a:ext>
            </a:extLst>
          </p:cNvPr>
          <p:cNvCxnSpPr>
            <a:stCxn id="86" idx="2"/>
            <a:endCxn id="87" idx="0"/>
          </p:cNvCxnSpPr>
          <p:nvPr/>
        </p:nvCxnSpPr>
        <p:spPr>
          <a:xfrm flipH="1">
            <a:off x="11453405" y="11304773"/>
            <a:ext cx="3319" cy="3132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F9D976F-A6A3-AA2D-FA63-B17999972A05}"/>
              </a:ext>
            </a:extLst>
          </p:cNvPr>
          <p:cNvCxnSpPr>
            <a:cxnSpLocks/>
            <a:stCxn id="56" idx="1"/>
            <a:endCxn id="62" idx="3"/>
          </p:cNvCxnSpPr>
          <p:nvPr/>
        </p:nvCxnSpPr>
        <p:spPr>
          <a:xfrm flipH="1">
            <a:off x="9704522" y="14014436"/>
            <a:ext cx="545062" cy="960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3866DD0-2226-B24B-B752-301A12F72071}"/>
              </a:ext>
            </a:extLst>
          </p:cNvPr>
          <p:cNvCxnSpPr>
            <a:cxnSpLocks/>
            <a:stCxn id="62" idx="2"/>
            <a:endCxn id="98" idx="1"/>
          </p:cNvCxnSpPr>
          <p:nvPr/>
        </p:nvCxnSpPr>
        <p:spPr>
          <a:xfrm rot="16200000" flipH="1">
            <a:off x="8869302" y="14389161"/>
            <a:ext cx="838528" cy="1568388"/>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F4BB41B-4412-00AA-1C57-C9D9C4E07E21}"/>
              </a:ext>
            </a:extLst>
          </p:cNvPr>
          <p:cNvSpPr/>
          <p:nvPr/>
        </p:nvSpPr>
        <p:spPr bwMode="auto">
          <a:xfrm>
            <a:off x="15587392" y="16336573"/>
            <a:ext cx="2400292"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Record to report</a:t>
            </a:r>
          </a:p>
        </p:txBody>
      </p:sp>
      <p:cxnSp>
        <p:nvCxnSpPr>
          <p:cNvPr id="48" name="Connector: Elbow 47">
            <a:extLst>
              <a:ext uri="{FF2B5EF4-FFF2-40B4-BE49-F238E27FC236}">
                <a16:creationId xmlns:a16="http://schemas.microsoft.com/office/drawing/2014/main" id="{62B0F00F-5A9E-E998-6523-A47301123EA3}"/>
              </a:ext>
            </a:extLst>
          </p:cNvPr>
          <p:cNvCxnSpPr>
            <a:cxnSpLocks/>
            <a:stCxn id="56" idx="3"/>
            <a:endCxn id="98" idx="3"/>
          </p:cNvCxnSpPr>
          <p:nvPr/>
        </p:nvCxnSpPr>
        <p:spPr>
          <a:xfrm flipH="1">
            <a:off x="12473060" y="14014436"/>
            <a:ext cx="176824" cy="1578183"/>
          </a:xfrm>
          <a:prstGeom prst="bentConnector3">
            <a:avLst>
              <a:gd name="adj1" fmla="val -588947"/>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8B18AD65-3352-DEA8-FABE-B75E00E8AE7F}"/>
              </a:ext>
            </a:extLst>
          </p:cNvPr>
          <p:cNvCxnSpPr>
            <a:cxnSpLocks/>
            <a:stCxn id="98" idx="2"/>
            <a:endCxn id="99" idx="0"/>
          </p:cNvCxnSpPr>
          <p:nvPr/>
        </p:nvCxnSpPr>
        <p:spPr>
          <a:xfrm rot="5400000">
            <a:off x="10226513" y="15501278"/>
            <a:ext cx="225011" cy="1867785"/>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6DE7B7F-2D32-37AE-938E-3B4DE9E152A2}"/>
              </a:ext>
            </a:extLst>
          </p:cNvPr>
          <p:cNvCxnSpPr>
            <a:cxnSpLocks/>
            <a:stCxn id="16" idx="2"/>
            <a:endCxn id="262" idx="0"/>
          </p:cNvCxnSpPr>
          <p:nvPr/>
        </p:nvCxnSpPr>
        <p:spPr>
          <a:xfrm>
            <a:off x="16787538" y="9084424"/>
            <a:ext cx="0" cy="135187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849D9B79-D86D-A711-EC2A-C9633E0BBBA7}"/>
              </a:ext>
            </a:extLst>
          </p:cNvPr>
          <p:cNvCxnSpPr>
            <a:cxnSpLocks/>
            <a:stCxn id="46" idx="0"/>
            <a:endCxn id="4" idx="2"/>
          </p:cNvCxnSpPr>
          <p:nvPr/>
        </p:nvCxnSpPr>
        <p:spPr>
          <a:xfrm flipV="1">
            <a:off x="16787538" y="14754091"/>
            <a:ext cx="0" cy="158248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A8140864-D6E1-241C-D94C-DCA3D2E42FCE}"/>
              </a:ext>
            </a:extLst>
          </p:cNvPr>
          <p:cNvSpPr txBox="1"/>
          <p:nvPr/>
        </p:nvSpPr>
        <p:spPr>
          <a:xfrm>
            <a:off x="12567309" y="13623908"/>
            <a:ext cx="396240" cy="246221"/>
          </a:xfrm>
          <a:prstGeom prst="rect">
            <a:avLst/>
          </a:prstGeom>
          <a:noFill/>
        </p:spPr>
        <p:txBody>
          <a:bodyPr wrap="square" lIns="0" tIns="0" rIns="0" bIns="0" rtlCol="0">
            <a:spAutoFit/>
          </a:bodyPr>
          <a:lstStyle/>
          <a:p>
            <a:pPr algn="l"/>
            <a:r>
              <a:rPr lang="en-US" sz="1600"/>
              <a:t>No</a:t>
            </a:r>
          </a:p>
        </p:txBody>
      </p:sp>
      <p:sp>
        <p:nvSpPr>
          <p:cNvPr id="94" name="TextBox 93">
            <a:extLst>
              <a:ext uri="{FF2B5EF4-FFF2-40B4-BE49-F238E27FC236}">
                <a16:creationId xmlns:a16="http://schemas.microsoft.com/office/drawing/2014/main" id="{80D8B439-5F87-39D5-B0ED-D62A2EA85312}"/>
              </a:ext>
            </a:extLst>
          </p:cNvPr>
          <p:cNvSpPr txBox="1"/>
          <p:nvPr/>
        </p:nvSpPr>
        <p:spPr>
          <a:xfrm>
            <a:off x="9950306" y="13623908"/>
            <a:ext cx="396240" cy="246221"/>
          </a:xfrm>
          <a:prstGeom prst="rect">
            <a:avLst/>
          </a:prstGeom>
          <a:noFill/>
        </p:spPr>
        <p:txBody>
          <a:bodyPr wrap="square" lIns="0" tIns="0" rIns="0" bIns="0" rtlCol="0">
            <a:spAutoFit/>
          </a:bodyPr>
          <a:lstStyle/>
          <a:p>
            <a:pPr algn="l"/>
            <a:r>
              <a:rPr lang="en-US" sz="1600"/>
              <a:t>Yes</a:t>
            </a:r>
          </a:p>
        </p:txBody>
      </p:sp>
      <p:cxnSp>
        <p:nvCxnSpPr>
          <p:cNvPr id="113" name="Connector: Elbow 112">
            <a:extLst>
              <a:ext uri="{FF2B5EF4-FFF2-40B4-BE49-F238E27FC236}">
                <a16:creationId xmlns:a16="http://schemas.microsoft.com/office/drawing/2014/main" id="{9A6B8160-467C-C8E9-F1CC-ED33BB108DC1}"/>
              </a:ext>
            </a:extLst>
          </p:cNvPr>
          <p:cNvCxnSpPr>
            <a:stCxn id="15" idx="2"/>
            <a:endCxn id="11" idx="1"/>
          </p:cNvCxnSpPr>
          <p:nvPr/>
        </p:nvCxnSpPr>
        <p:spPr>
          <a:xfrm rot="16200000" flipH="1">
            <a:off x="1643638" y="4786148"/>
            <a:ext cx="1235850" cy="1861755"/>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F03BF6F7-F8F3-1FCC-B180-08F664CA7B10}"/>
              </a:ext>
            </a:extLst>
          </p:cNvPr>
          <p:cNvCxnSpPr>
            <a:cxnSpLocks/>
            <a:stCxn id="15" idx="2"/>
            <a:endCxn id="6" idx="1"/>
          </p:cNvCxnSpPr>
          <p:nvPr/>
        </p:nvCxnSpPr>
        <p:spPr>
          <a:xfrm rot="16200000" flipH="1">
            <a:off x="660690" y="5769096"/>
            <a:ext cx="3201746" cy="1861755"/>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8" name="Rectangle 117">
            <a:extLst>
              <a:ext uri="{FF2B5EF4-FFF2-40B4-BE49-F238E27FC236}">
                <a16:creationId xmlns:a16="http://schemas.microsoft.com/office/drawing/2014/main" id="{4EDC2E70-E5E4-1F9F-0850-E19713EA4A8B}"/>
              </a:ext>
            </a:extLst>
          </p:cNvPr>
          <p:cNvSpPr/>
          <p:nvPr/>
        </p:nvSpPr>
        <p:spPr bwMode="auto">
          <a:xfrm>
            <a:off x="322136" y="1444449"/>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Record to report</a:t>
            </a:r>
          </a:p>
        </p:txBody>
      </p:sp>
      <p:sp>
        <p:nvSpPr>
          <p:cNvPr id="120" name="Rectangle 119">
            <a:extLst>
              <a:ext uri="{FF2B5EF4-FFF2-40B4-BE49-F238E27FC236}">
                <a16:creationId xmlns:a16="http://schemas.microsoft.com/office/drawing/2014/main" id="{45B63118-B414-3052-0173-9206B9E4400F}"/>
              </a:ext>
            </a:extLst>
          </p:cNvPr>
          <p:cNvSpPr/>
          <p:nvPr/>
        </p:nvSpPr>
        <p:spPr bwMode="auto">
          <a:xfrm>
            <a:off x="3237758" y="1444449"/>
            <a:ext cx="24002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Define ledger structure and currency policies</a:t>
            </a:r>
          </a:p>
        </p:txBody>
      </p:sp>
      <p:cxnSp>
        <p:nvCxnSpPr>
          <p:cNvPr id="128" name="Straight Arrow Connector 127">
            <a:extLst>
              <a:ext uri="{FF2B5EF4-FFF2-40B4-BE49-F238E27FC236}">
                <a16:creationId xmlns:a16="http://schemas.microsoft.com/office/drawing/2014/main" id="{6B2611C2-166F-68C2-A8D9-317C5202F64B}"/>
              </a:ext>
            </a:extLst>
          </p:cNvPr>
          <p:cNvCxnSpPr>
            <a:stCxn id="118" idx="3"/>
            <a:endCxn id="120" idx="1"/>
          </p:cNvCxnSpPr>
          <p:nvPr/>
        </p:nvCxnSpPr>
        <p:spPr>
          <a:xfrm>
            <a:off x="2335292" y="2174495"/>
            <a:ext cx="902466"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0718CFB-2F4E-27E0-FC76-8C3F3C35BDAA}"/>
              </a:ext>
            </a:extLst>
          </p:cNvPr>
          <p:cNvCxnSpPr>
            <a:stCxn id="120" idx="3"/>
            <a:endCxn id="96" idx="1"/>
          </p:cNvCxnSpPr>
          <p:nvPr/>
        </p:nvCxnSpPr>
        <p:spPr>
          <a:xfrm>
            <a:off x="5638050" y="2174495"/>
            <a:ext cx="1527974"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4" name="Connector: Elbow 133">
            <a:extLst>
              <a:ext uri="{FF2B5EF4-FFF2-40B4-BE49-F238E27FC236}">
                <a16:creationId xmlns:a16="http://schemas.microsoft.com/office/drawing/2014/main" id="{05CE8AF9-A94E-9854-D70F-0AEFD8EE4E15}"/>
              </a:ext>
            </a:extLst>
          </p:cNvPr>
          <p:cNvCxnSpPr>
            <a:stCxn id="10" idx="3"/>
            <a:endCxn id="96" idx="1"/>
          </p:cNvCxnSpPr>
          <p:nvPr/>
        </p:nvCxnSpPr>
        <p:spPr>
          <a:xfrm flipV="1">
            <a:off x="5592733" y="2174495"/>
            <a:ext cx="1573291" cy="2194560"/>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7" name="Connector: Elbow 136">
            <a:extLst>
              <a:ext uri="{FF2B5EF4-FFF2-40B4-BE49-F238E27FC236}">
                <a16:creationId xmlns:a16="http://schemas.microsoft.com/office/drawing/2014/main" id="{D8C0B47A-05DC-F03E-FE25-7EA97876A94C}"/>
              </a:ext>
            </a:extLst>
          </p:cNvPr>
          <p:cNvCxnSpPr>
            <a:stCxn id="14" idx="1"/>
            <a:endCxn id="118" idx="1"/>
          </p:cNvCxnSpPr>
          <p:nvPr/>
        </p:nvCxnSpPr>
        <p:spPr>
          <a:xfrm rot="10800000" flipH="1" flipV="1">
            <a:off x="297944" y="652065"/>
            <a:ext cx="24191" cy="1522430"/>
          </a:xfrm>
          <a:prstGeom prst="bentConnector3">
            <a:avLst>
              <a:gd name="adj1" fmla="val -94498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9" name="Connector: Elbow 138">
            <a:extLst>
              <a:ext uri="{FF2B5EF4-FFF2-40B4-BE49-F238E27FC236}">
                <a16:creationId xmlns:a16="http://schemas.microsoft.com/office/drawing/2014/main" id="{FB4732B2-2E44-8AB3-04EF-A17C51E48177}"/>
              </a:ext>
            </a:extLst>
          </p:cNvPr>
          <p:cNvCxnSpPr>
            <a:stCxn id="14" idx="1"/>
            <a:endCxn id="15" idx="1"/>
          </p:cNvCxnSpPr>
          <p:nvPr/>
        </p:nvCxnSpPr>
        <p:spPr>
          <a:xfrm rot="10800000" flipH="1" flipV="1">
            <a:off x="297944" y="652065"/>
            <a:ext cx="26163" cy="3716990"/>
          </a:xfrm>
          <a:prstGeom prst="bentConnector3">
            <a:avLst>
              <a:gd name="adj1" fmla="val -873753"/>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C80032DC-6448-AB84-8FA7-8B0C6E63A0A6}"/>
              </a:ext>
            </a:extLst>
          </p:cNvPr>
          <p:cNvSpPr/>
          <p:nvPr/>
        </p:nvSpPr>
        <p:spPr bwMode="auto">
          <a:xfrm>
            <a:off x="3213601" y="9457672"/>
            <a:ext cx="24002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bg1"/>
                </a:solidFill>
                <a:cs typeface="Segoe UI" pitchFamily="34" charset="0"/>
              </a:rPr>
              <a:t>Manage project delivery</a:t>
            </a:r>
            <a:endParaRPr lang="en-US">
              <a:solidFill>
                <a:schemeClr val="bg1"/>
              </a:solidFill>
            </a:endParaRPr>
          </a:p>
        </p:txBody>
      </p:sp>
      <p:cxnSp>
        <p:nvCxnSpPr>
          <p:cNvPr id="3" name="Connector: Elbow 2">
            <a:extLst>
              <a:ext uri="{FF2B5EF4-FFF2-40B4-BE49-F238E27FC236}">
                <a16:creationId xmlns:a16="http://schemas.microsoft.com/office/drawing/2014/main" id="{C0F5B1A4-B6D7-3264-5F73-A00FA7107A96}"/>
              </a:ext>
            </a:extLst>
          </p:cNvPr>
          <p:cNvCxnSpPr>
            <a:cxnSpLocks/>
            <a:stCxn id="15" idx="2"/>
            <a:endCxn id="2" idx="1"/>
          </p:cNvCxnSpPr>
          <p:nvPr/>
        </p:nvCxnSpPr>
        <p:spPr>
          <a:xfrm rot="16200000" flipH="1">
            <a:off x="-272165" y="6701951"/>
            <a:ext cx="5088617" cy="1882915"/>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59A06E50-4E6E-5B99-FA68-0BF82914B188}"/>
              </a:ext>
            </a:extLst>
          </p:cNvPr>
          <p:cNvCxnSpPr>
            <a:cxnSpLocks/>
            <a:stCxn id="2" idx="3"/>
            <a:endCxn id="96" idx="1"/>
          </p:cNvCxnSpPr>
          <p:nvPr/>
        </p:nvCxnSpPr>
        <p:spPr>
          <a:xfrm flipV="1">
            <a:off x="5613893" y="2174495"/>
            <a:ext cx="1552131" cy="8013223"/>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4" name="Flowchart: Predefined Process 53">
            <a:extLst>
              <a:ext uri="{FF2B5EF4-FFF2-40B4-BE49-F238E27FC236}">
                <a16:creationId xmlns:a16="http://schemas.microsoft.com/office/drawing/2014/main" id="{6E3CBB7C-2A4A-FF29-F889-1EF052D7B540}"/>
              </a:ext>
            </a:extLst>
          </p:cNvPr>
          <p:cNvSpPr/>
          <p:nvPr/>
        </p:nvSpPr>
        <p:spPr bwMode="auto">
          <a:xfrm>
            <a:off x="10491808" y="1444449"/>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Estimate project</a:t>
            </a:r>
          </a:p>
        </p:txBody>
      </p:sp>
      <p:sp>
        <p:nvSpPr>
          <p:cNvPr id="55" name="Flowchart: Predefined Process 54">
            <a:extLst>
              <a:ext uri="{FF2B5EF4-FFF2-40B4-BE49-F238E27FC236}">
                <a16:creationId xmlns:a16="http://schemas.microsoft.com/office/drawing/2014/main" id="{92DDE9B7-1E53-166A-DD4D-B9542C6FBD9C}"/>
              </a:ext>
            </a:extLst>
          </p:cNvPr>
          <p:cNvSpPr/>
          <p:nvPr/>
        </p:nvSpPr>
        <p:spPr bwMode="auto">
          <a:xfrm>
            <a:off x="10491808" y="3190330"/>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GB" sz="1800">
                <a:solidFill>
                  <a:sysClr val="windowText" lastClr="000000"/>
                </a:solidFill>
                <a:ea typeface="Segoe UI" pitchFamily="34" charset="0"/>
                <a:cs typeface="Segoe UI" pitchFamily="34" charset="0"/>
              </a:rPr>
              <a:t>Review and approve project estimates</a:t>
            </a:r>
            <a:endParaRPr lang="en-US" sz="1800">
              <a:solidFill>
                <a:sysClr val="windowText" lastClr="000000"/>
              </a:solidFill>
              <a:ea typeface="Segoe UI" pitchFamily="34" charset="0"/>
              <a:cs typeface="Segoe UI" pitchFamily="34" charset="0"/>
            </a:endParaRPr>
          </a:p>
        </p:txBody>
      </p:sp>
      <p:sp>
        <p:nvSpPr>
          <p:cNvPr id="56" name="Diamond 55">
            <a:extLst>
              <a:ext uri="{FF2B5EF4-FFF2-40B4-BE49-F238E27FC236}">
                <a16:creationId xmlns:a16="http://schemas.microsoft.com/office/drawing/2014/main" id="{11515C57-92DD-0D81-798B-845408474E3D}"/>
              </a:ext>
            </a:extLst>
          </p:cNvPr>
          <p:cNvSpPr/>
          <p:nvPr/>
        </p:nvSpPr>
        <p:spPr bwMode="auto">
          <a:xfrm>
            <a:off x="10249584" y="13391309"/>
            <a:ext cx="2400300" cy="1246253"/>
          </a:xfrm>
          <a:prstGeom prst="diamond">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a:solidFill>
                  <a:schemeClr val="tx1"/>
                </a:solidFill>
                <a:ea typeface="Segoe UI" pitchFamily="34" charset="0"/>
                <a:cs typeface="Segoe UI" pitchFamily="34" charset="0"/>
              </a:rPr>
              <a:t>Correction required?</a:t>
            </a:r>
          </a:p>
        </p:txBody>
      </p:sp>
      <p:cxnSp>
        <p:nvCxnSpPr>
          <p:cNvPr id="58" name="Straight Arrow Connector 57">
            <a:extLst>
              <a:ext uri="{FF2B5EF4-FFF2-40B4-BE49-F238E27FC236}">
                <a16:creationId xmlns:a16="http://schemas.microsoft.com/office/drawing/2014/main" id="{47DE29C7-3253-F992-E665-F5057A8C9E53}"/>
              </a:ext>
            </a:extLst>
          </p:cNvPr>
          <p:cNvCxnSpPr>
            <a:stCxn id="54" idx="2"/>
            <a:endCxn id="55" idx="0"/>
          </p:cNvCxnSpPr>
          <p:nvPr/>
        </p:nvCxnSpPr>
        <p:spPr>
          <a:xfrm>
            <a:off x="11691958" y="2904541"/>
            <a:ext cx="0" cy="28578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2" name="Flowchart: Predefined Process 61">
            <a:extLst>
              <a:ext uri="{FF2B5EF4-FFF2-40B4-BE49-F238E27FC236}">
                <a16:creationId xmlns:a16="http://schemas.microsoft.com/office/drawing/2014/main" id="{F8BB3A5E-5C09-B647-2608-70854A5E9DD1}"/>
              </a:ext>
            </a:extLst>
          </p:cNvPr>
          <p:cNvSpPr/>
          <p:nvPr/>
        </p:nvSpPr>
        <p:spPr bwMode="auto">
          <a:xfrm>
            <a:off x="7304222" y="13293999"/>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Correct project transactions</a:t>
            </a:r>
          </a:p>
        </p:txBody>
      </p:sp>
      <p:sp>
        <p:nvSpPr>
          <p:cNvPr id="85" name="Diamond 84">
            <a:extLst>
              <a:ext uri="{FF2B5EF4-FFF2-40B4-BE49-F238E27FC236}">
                <a16:creationId xmlns:a16="http://schemas.microsoft.com/office/drawing/2014/main" id="{B69D4B12-E4AF-A6AD-A30C-7C8F61525C0D}"/>
              </a:ext>
            </a:extLst>
          </p:cNvPr>
          <p:cNvSpPr/>
          <p:nvPr/>
        </p:nvSpPr>
        <p:spPr bwMode="auto">
          <a:xfrm>
            <a:off x="10270702" y="4958164"/>
            <a:ext cx="2842512" cy="1246253"/>
          </a:xfrm>
          <a:prstGeom prst="diamond">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Is approved?</a:t>
            </a:r>
          </a:p>
        </p:txBody>
      </p:sp>
      <p:sp>
        <p:nvSpPr>
          <p:cNvPr id="92" name="TextBox 91">
            <a:extLst>
              <a:ext uri="{FF2B5EF4-FFF2-40B4-BE49-F238E27FC236}">
                <a16:creationId xmlns:a16="http://schemas.microsoft.com/office/drawing/2014/main" id="{923804CA-A00F-B232-E78B-C0798E9E7859}"/>
              </a:ext>
            </a:extLst>
          </p:cNvPr>
          <p:cNvSpPr txBox="1"/>
          <p:nvPr/>
        </p:nvSpPr>
        <p:spPr>
          <a:xfrm>
            <a:off x="12956189" y="5166538"/>
            <a:ext cx="396240" cy="246221"/>
          </a:xfrm>
          <a:prstGeom prst="rect">
            <a:avLst/>
          </a:prstGeom>
          <a:noFill/>
        </p:spPr>
        <p:txBody>
          <a:bodyPr wrap="square" lIns="0" tIns="0" rIns="0" bIns="0" rtlCol="0">
            <a:spAutoFit/>
          </a:bodyPr>
          <a:lstStyle/>
          <a:p>
            <a:pPr algn="l"/>
            <a:r>
              <a:rPr lang="en-US" sz="1600"/>
              <a:t>No</a:t>
            </a:r>
          </a:p>
        </p:txBody>
      </p:sp>
      <p:cxnSp>
        <p:nvCxnSpPr>
          <p:cNvPr id="104" name="Straight Arrow Connector 103">
            <a:extLst>
              <a:ext uri="{FF2B5EF4-FFF2-40B4-BE49-F238E27FC236}">
                <a16:creationId xmlns:a16="http://schemas.microsoft.com/office/drawing/2014/main" id="{0413CA57-37C3-474F-6A7A-120A09DCAD2A}"/>
              </a:ext>
            </a:extLst>
          </p:cNvPr>
          <p:cNvCxnSpPr>
            <a:cxnSpLocks/>
            <a:stCxn id="55" idx="2"/>
            <a:endCxn id="85" idx="0"/>
          </p:cNvCxnSpPr>
          <p:nvPr/>
        </p:nvCxnSpPr>
        <p:spPr>
          <a:xfrm>
            <a:off x="11691958" y="4650422"/>
            <a:ext cx="0" cy="30774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6" name="Flowchart: Predefined Process 115">
            <a:extLst>
              <a:ext uri="{FF2B5EF4-FFF2-40B4-BE49-F238E27FC236}">
                <a16:creationId xmlns:a16="http://schemas.microsoft.com/office/drawing/2014/main" id="{74529285-C216-FD40-962C-1F773A7D3459}"/>
              </a:ext>
            </a:extLst>
          </p:cNvPr>
          <p:cNvSpPr/>
          <p:nvPr/>
        </p:nvSpPr>
        <p:spPr bwMode="auto">
          <a:xfrm>
            <a:off x="12336061" y="6410674"/>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Adjust estimate</a:t>
            </a:r>
          </a:p>
        </p:txBody>
      </p:sp>
      <p:sp>
        <p:nvSpPr>
          <p:cNvPr id="126" name="TextBox 125">
            <a:extLst>
              <a:ext uri="{FF2B5EF4-FFF2-40B4-BE49-F238E27FC236}">
                <a16:creationId xmlns:a16="http://schemas.microsoft.com/office/drawing/2014/main" id="{AF0931CC-F4D3-76D4-7325-F32F1D56D1C9}"/>
              </a:ext>
            </a:extLst>
          </p:cNvPr>
          <p:cNvSpPr txBox="1"/>
          <p:nvPr/>
        </p:nvSpPr>
        <p:spPr>
          <a:xfrm>
            <a:off x="10407155" y="5166538"/>
            <a:ext cx="396240" cy="246221"/>
          </a:xfrm>
          <a:prstGeom prst="rect">
            <a:avLst/>
          </a:prstGeom>
          <a:noFill/>
        </p:spPr>
        <p:txBody>
          <a:bodyPr wrap="square" lIns="0" tIns="0" rIns="0" bIns="0" rtlCol="0">
            <a:spAutoFit/>
          </a:bodyPr>
          <a:lstStyle/>
          <a:p>
            <a:pPr algn="l"/>
            <a:r>
              <a:rPr lang="en-US" sz="1600"/>
              <a:t>Yes</a:t>
            </a:r>
          </a:p>
        </p:txBody>
      </p:sp>
      <p:sp>
        <p:nvSpPr>
          <p:cNvPr id="146" name="Flowchart: Predefined Process 145">
            <a:extLst>
              <a:ext uri="{FF2B5EF4-FFF2-40B4-BE49-F238E27FC236}">
                <a16:creationId xmlns:a16="http://schemas.microsoft.com/office/drawing/2014/main" id="{6FFB35C6-809C-6805-AC14-82F0510AE60C}"/>
              </a:ext>
            </a:extLst>
          </p:cNvPr>
          <p:cNvSpPr/>
          <p:nvPr/>
        </p:nvSpPr>
        <p:spPr bwMode="auto">
          <a:xfrm>
            <a:off x="10249586" y="8167357"/>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Create project invoices</a:t>
            </a:r>
          </a:p>
        </p:txBody>
      </p:sp>
      <p:cxnSp>
        <p:nvCxnSpPr>
          <p:cNvPr id="147" name="Straight Arrow Connector 146">
            <a:extLst>
              <a:ext uri="{FF2B5EF4-FFF2-40B4-BE49-F238E27FC236}">
                <a16:creationId xmlns:a16="http://schemas.microsoft.com/office/drawing/2014/main" id="{FF4D9B32-C184-EEC3-273D-FFD2907DB987}"/>
              </a:ext>
            </a:extLst>
          </p:cNvPr>
          <p:cNvCxnSpPr>
            <a:cxnSpLocks/>
            <a:stCxn id="146" idx="2"/>
            <a:endCxn id="86" idx="0"/>
          </p:cNvCxnSpPr>
          <p:nvPr/>
        </p:nvCxnSpPr>
        <p:spPr>
          <a:xfrm>
            <a:off x="11449736" y="9627449"/>
            <a:ext cx="6988" cy="21723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4" name="Connector: Elbow 163">
            <a:extLst>
              <a:ext uri="{FF2B5EF4-FFF2-40B4-BE49-F238E27FC236}">
                <a16:creationId xmlns:a16="http://schemas.microsoft.com/office/drawing/2014/main" id="{A5218631-D8C5-CAC6-7A6C-0088FF76B936}"/>
              </a:ext>
            </a:extLst>
          </p:cNvPr>
          <p:cNvCxnSpPr>
            <a:cxnSpLocks/>
            <a:stCxn id="85" idx="3"/>
            <a:endCxn id="116" idx="0"/>
          </p:cNvCxnSpPr>
          <p:nvPr/>
        </p:nvCxnSpPr>
        <p:spPr>
          <a:xfrm>
            <a:off x="13113214" y="5581291"/>
            <a:ext cx="422997" cy="829383"/>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0" name="Flowchart: Predefined Process 169">
            <a:extLst>
              <a:ext uri="{FF2B5EF4-FFF2-40B4-BE49-F238E27FC236}">
                <a16:creationId xmlns:a16="http://schemas.microsoft.com/office/drawing/2014/main" id="{80A25681-C25E-BAD2-87AB-1BFDBA4B2374}"/>
              </a:ext>
            </a:extLst>
          </p:cNvPr>
          <p:cNvSpPr/>
          <p:nvPr/>
        </p:nvSpPr>
        <p:spPr bwMode="auto">
          <a:xfrm>
            <a:off x="8644750" y="6331979"/>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Manage project budgets</a:t>
            </a:r>
          </a:p>
        </p:txBody>
      </p:sp>
      <p:cxnSp>
        <p:nvCxnSpPr>
          <p:cNvPr id="193" name="Connector: Elbow 192">
            <a:extLst>
              <a:ext uri="{FF2B5EF4-FFF2-40B4-BE49-F238E27FC236}">
                <a16:creationId xmlns:a16="http://schemas.microsoft.com/office/drawing/2014/main" id="{B5B58649-90D8-3ADD-7106-716851728C8C}"/>
              </a:ext>
            </a:extLst>
          </p:cNvPr>
          <p:cNvCxnSpPr>
            <a:cxnSpLocks/>
            <a:stCxn id="85" idx="1"/>
            <a:endCxn id="170" idx="0"/>
          </p:cNvCxnSpPr>
          <p:nvPr/>
        </p:nvCxnSpPr>
        <p:spPr>
          <a:xfrm rot="10800000" flipV="1">
            <a:off x="9844900" y="5581291"/>
            <a:ext cx="425802" cy="750688"/>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3" name="Connector: Elbow 202">
            <a:extLst>
              <a:ext uri="{FF2B5EF4-FFF2-40B4-BE49-F238E27FC236}">
                <a16:creationId xmlns:a16="http://schemas.microsoft.com/office/drawing/2014/main" id="{0CA8E8D2-59F5-2C3B-A3B5-0C0C6D489F4E}"/>
              </a:ext>
            </a:extLst>
          </p:cNvPr>
          <p:cNvCxnSpPr>
            <a:cxnSpLocks/>
            <a:stCxn id="116" idx="3"/>
            <a:endCxn id="54" idx="3"/>
          </p:cNvCxnSpPr>
          <p:nvPr/>
        </p:nvCxnSpPr>
        <p:spPr>
          <a:xfrm flipH="1" flipV="1">
            <a:off x="12892108" y="2174495"/>
            <a:ext cx="1844253" cy="4966225"/>
          </a:xfrm>
          <a:prstGeom prst="bentConnector3">
            <a:avLst>
              <a:gd name="adj1" fmla="val -12395"/>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2" name="Connector: Elbow 211">
            <a:extLst>
              <a:ext uri="{FF2B5EF4-FFF2-40B4-BE49-F238E27FC236}">
                <a16:creationId xmlns:a16="http://schemas.microsoft.com/office/drawing/2014/main" id="{0093813F-F830-B70B-4776-B49FD9B447A1}"/>
              </a:ext>
            </a:extLst>
          </p:cNvPr>
          <p:cNvCxnSpPr>
            <a:cxnSpLocks/>
            <a:stCxn id="87" idx="2"/>
            <a:endCxn id="56" idx="0"/>
          </p:cNvCxnSpPr>
          <p:nvPr/>
        </p:nvCxnSpPr>
        <p:spPr>
          <a:xfrm rot="5400000">
            <a:off x="11294959" y="13232863"/>
            <a:ext cx="313222" cy="3671"/>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8" name="Connector: Elbow 247">
            <a:extLst>
              <a:ext uri="{FF2B5EF4-FFF2-40B4-BE49-F238E27FC236}">
                <a16:creationId xmlns:a16="http://schemas.microsoft.com/office/drawing/2014/main" id="{20916DF9-EBB4-CD48-E22D-9C8ED970D487}"/>
              </a:ext>
            </a:extLst>
          </p:cNvPr>
          <p:cNvCxnSpPr>
            <a:cxnSpLocks/>
            <a:stCxn id="170" idx="2"/>
            <a:endCxn id="146" idx="0"/>
          </p:cNvCxnSpPr>
          <p:nvPr/>
        </p:nvCxnSpPr>
        <p:spPr>
          <a:xfrm rot="16200000" flipH="1">
            <a:off x="10459675" y="7177296"/>
            <a:ext cx="375286" cy="1604836"/>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2" name="Rectangle 261">
            <a:extLst>
              <a:ext uri="{FF2B5EF4-FFF2-40B4-BE49-F238E27FC236}">
                <a16:creationId xmlns:a16="http://schemas.microsoft.com/office/drawing/2014/main" id="{25AA5408-5646-6565-05E8-76ED2E62F768}"/>
              </a:ext>
            </a:extLst>
          </p:cNvPr>
          <p:cNvSpPr/>
          <p:nvPr/>
        </p:nvSpPr>
        <p:spPr bwMode="auto">
          <a:xfrm>
            <a:off x="15587392" y="10436300"/>
            <a:ext cx="24002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GB" sz="1800">
                <a:solidFill>
                  <a:schemeClr val="bg1"/>
                </a:solidFill>
                <a:ea typeface="Segoe UI" pitchFamily="34" charset="0"/>
                <a:cs typeface="Segoe UI" pitchFamily="34" charset="0"/>
              </a:rPr>
              <a:t>Monitor and </a:t>
            </a:r>
            <a:r>
              <a:rPr lang="en-GB" sz="1800" err="1">
                <a:solidFill>
                  <a:schemeClr val="bg1"/>
                </a:solidFill>
                <a:ea typeface="Segoe UI" pitchFamily="34" charset="0"/>
                <a:cs typeface="Segoe UI" pitchFamily="34" charset="0"/>
              </a:rPr>
              <a:t>analyze</a:t>
            </a:r>
            <a:r>
              <a:rPr lang="en-GB" sz="1800">
                <a:solidFill>
                  <a:schemeClr val="bg1"/>
                </a:solidFill>
                <a:ea typeface="Segoe UI" pitchFamily="34" charset="0"/>
                <a:cs typeface="Segoe UI" pitchFamily="34" charset="0"/>
              </a:rPr>
              <a:t> project performance</a:t>
            </a:r>
            <a:endParaRPr lang="en-US" sz="1800">
              <a:solidFill>
                <a:schemeClr val="bg1"/>
              </a:solidFill>
              <a:ea typeface="Segoe UI" pitchFamily="34" charset="0"/>
              <a:cs typeface="Segoe UI" pitchFamily="34" charset="0"/>
            </a:endParaRPr>
          </a:p>
        </p:txBody>
      </p:sp>
      <p:cxnSp>
        <p:nvCxnSpPr>
          <p:cNvPr id="293" name="Connector: Elbow 292">
            <a:extLst>
              <a:ext uri="{FF2B5EF4-FFF2-40B4-BE49-F238E27FC236}">
                <a16:creationId xmlns:a16="http://schemas.microsoft.com/office/drawing/2014/main" id="{1F13C427-BF97-F6DB-7F68-63583A1DD18D}"/>
              </a:ext>
            </a:extLst>
          </p:cNvPr>
          <p:cNvCxnSpPr>
            <a:cxnSpLocks/>
            <a:stCxn id="99" idx="2"/>
            <a:endCxn id="262" idx="1"/>
          </p:cNvCxnSpPr>
          <p:nvPr/>
        </p:nvCxnSpPr>
        <p:spPr>
          <a:xfrm rot="5400000" flipH="1" flipV="1">
            <a:off x="9075547" y="11495923"/>
            <a:ext cx="6841422" cy="6182267"/>
          </a:xfrm>
          <a:prstGeom prst="bentConnector4">
            <a:avLst>
              <a:gd name="adj1" fmla="val -3341"/>
              <a:gd name="adj2" fmla="val 8778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1B3568E-607E-D8BD-9947-1E905F2FF075}"/>
              </a:ext>
            </a:extLst>
          </p:cNvPr>
          <p:cNvSpPr/>
          <p:nvPr/>
        </p:nvSpPr>
        <p:spPr bwMode="auto">
          <a:xfrm>
            <a:off x="15587392" y="13293999"/>
            <a:ext cx="24002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GB" sz="1800">
                <a:solidFill>
                  <a:schemeClr val="bg1"/>
                </a:solidFill>
                <a:ea typeface="Segoe UI" pitchFamily="34" charset="0"/>
                <a:cs typeface="Segoe UI" pitchFamily="34" charset="0"/>
              </a:rPr>
              <a:t>Report and </a:t>
            </a:r>
            <a:r>
              <a:rPr lang="en-GB" sz="1800" err="1">
                <a:solidFill>
                  <a:schemeClr val="bg1"/>
                </a:solidFill>
                <a:ea typeface="Segoe UI" pitchFamily="34" charset="0"/>
                <a:cs typeface="Segoe UI" pitchFamily="34" charset="0"/>
              </a:rPr>
              <a:t>analyze</a:t>
            </a:r>
            <a:r>
              <a:rPr lang="en-GB" sz="1800">
                <a:solidFill>
                  <a:schemeClr val="bg1"/>
                </a:solidFill>
                <a:ea typeface="Segoe UI" pitchFamily="34" charset="0"/>
                <a:cs typeface="Segoe UI" pitchFamily="34" charset="0"/>
              </a:rPr>
              <a:t> financials and cash flow</a:t>
            </a:r>
            <a:endParaRPr lang="en-US" sz="1800">
              <a:solidFill>
                <a:schemeClr val="bg1"/>
              </a:solidFill>
              <a:ea typeface="Segoe UI" pitchFamily="34" charset="0"/>
              <a:cs typeface="Segoe UI" pitchFamily="34" charset="0"/>
            </a:endParaRPr>
          </a:p>
        </p:txBody>
      </p:sp>
      <p:cxnSp>
        <p:nvCxnSpPr>
          <p:cNvPr id="21" name="Connector: Elbow 20">
            <a:extLst>
              <a:ext uri="{FF2B5EF4-FFF2-40B4-BE49-F238E27FC236}">
                <a16:creationId xmlns:a16="http://schemas.microsoft.com/office/drawing/2014/main" id="{5B461532-584B-72B4-8AFB-6B6DEC4F32FD}"/>
              </a:ext>
            </a:extLst>
          </p:cNvPr>
          <p:cNvCxnSpPr>
            <a:cxnSpLocks/>
            <a:stCxn id="99" idx="2"/>
            <a:endCxn id="4" idx="1"/>
          </p:cNvCxnSpPr>
          <p:nvPr/>
        </p:nvCxnSpPr>
        <p:spPr>
          <a:xfrm rot="5400000" flipH="1" flipV="1">
            <a:off x="10504396" y="12924773"/>
            <a:ext cx="3983723" cy="6182267"/>
          </a:xfrm>
          <a:prstGeom prst="bentConnector4">
            <a:avLst>
              <a:gd name="adj1" fmla="val -5738"/>
              <a:gd name="adj2" fmla="val 8778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38879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33EF8ED-F4C6-8A22-739C-16673199C428}"/>
              </a:ext>
            </a:extLst>
          </p:cNvPr>
          <p:cNvSpPr/>
          <p:nvPr/>
        </p:nvSpPr>
        <p:spPr bwMode="auto">
          <a:xfrm>
            <a:off x="8156222" y="532263"/>
            <a:ext cx="7229052" cy="14998889"/>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r>
              <a:rPr lang="en-US" sz="2000" b="1">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297945" y="305477"/>
            <a:ext cx="2013155"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324108" y="3639009"/>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Project to profit</a:t>
            </a:r>
          </a:p>
        </p:txBody>
      </p: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8902340" y="3092360"/>
            <a:ext cx="289434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Define project metrics</a:t>
            </a:r>
          </a:p>
        </p:txBody>
      </p:sp>
      <p:sp>
        <p:nvSpPr>
          <p:cNvPr id="87" name="Flowchart: Predefined Process 86">
            <a:extLst>
              <a:ext uri="{FF2B5EF4-FFF2-40B4-BE49-F238E27FC236}">
                <a16:creationId xmlns:a16="http://schemas.microsoft.com/office/drawing/2014/main" id="{F9B52265-3956-181B-0916-77CD7A47489B}"/>
              </a:ext>
            </a:extLst>
          </p:cNvPr>
          <p:cNvSpPr/>
          <p:nvPr/>
        </p:nvSpPr>
        <p:spPr bwMode="auto">
          <a:xfrm>
            <a:off x="8899021" y="4775197"/>
            <a:ext cx="2898196"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GB" sz="1800">
                <a:solidFill>
                  <a:sysClr val="windowText" lastClr="000000"/>
                </a:solidFill>
                <a:ea typeface="Segoe UI" pitchFamily="34" charset="0"/>
                <a:cs typeface="Segoe UI" pitchFamily="34" charset="0"/>
              </a:rPr>
              <a:t>Define baseline for project metrics</a:t>
            </a:r>
            <a:endParaRPr lang="en-US" sz="1800">
              <a:solidFill>
                <a:sysClr val="windowText" lastClr="000000"/>
              </a:solidFill>
              <a:ea typeface="Segoe UI" pitchFamily="34" charset="0"/>
              <a:cs typeface="Segoe UI" pitchFamily="34" charset="0"/>
            </a:endParaRP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8899021" y="1443633"/>
            <a:ext cx="2894348"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bg1"/>
                </a:solidFill>
                <a:ea typeface="Segoe UI" pitchFamily="34" charset="0"/>
                <a:cs typeface="Segoe UI"/>
              </a:rPr>
              <a:t>Monitor and analyze project performance</a:t>
            </a:r>
            <a:endParaRPr lang="en-US" sz="1800">
              <a:solidFill>
                <a:schemeClr val="bg1"/>
              </a:solidFill>
              <a:ea typeface="Segoe UI" pitchFamily="34" charset="0"/>
              <a:cs typeface="Segoe UI" pitchFamily="34" charset="0"/>
            </a:endParaRP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2149441" y="14530897"/>
            <a:ext cx="2013155"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End</a:t>
            </a:r>
          </a:p>
        </p:txBody>
      </p:sp>
      <p:sp>
        <p:nvSpPr>
          <p:cNvPr id="4" name="Diamond 3">
            <a:extLst>
              <a:ext uri="{FF2B5EF4-FFF2-40B4-BE49-F238E27FC236}">
                <a16:creationId xmlns:a16="http://schemas.microsoft.com/office/drawing/2014/main" id="{4BEFBA87-CE84-D642-1AE0-FF138CE633E9}"/>
              </a:ext>
            </a:extLst>
          </p:cNvPr>
          <p:cNvSpPr/>
          <p:nvPr/>
        </p:nvSpPr>
        <p:spPr bwMode="auto">
          <a:xfrm>
            <a:off x="8986111" y="11507557"/>
            <a:ext cx="2400300" cy="1246253"/>
          </a:xfrm>
          <a:prstGeom prst="diamond">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a:solidFill>
                  <a:schemeClr val="tx1"/>
                </a:solidFill>
                <a:ea typeface="Segoe UI" pitchFamily="34" charset="0"/>
                <a:cs typeface="Segoe UI" pitchFamily="34" charset="0"/>
              </a:rPr>
              <a:t>Corrective action?</a:t>
            </a:r>
          </a:p>
        </p:txBody>
      </p:sp>
      <p:sp>
        <p:nvSpPr>
          <p:cNvPr id="6" name="Rectangle 5">
            <a:extLst>
              <a:ext uri="{FF2B5EF4-FFF2-40B4-BE49-F238E27FC236}">
                <a16:creationId xmlns:a16="http://schemas.microsoft.com/office/drawing/2014/main" id="{649ED031-9097-73D1-D76F-D7CE05CB7012}"/>
              </a:ext>
            </a:extLst>
          </p:cNvPr>
          <p:cNvSpPr/>
          <p:nvPr/>
        </p:nvSpPr>
        <p:spPr bwMode="auto">
          <a:xfrm>
            <a:off x="2686557" y="10052770"/>
            <a:ext cx="24002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Manage project financials</a:t>
            </a:r>
          </a:p>
        </p:txBody>
      </p:sp>
      <p:sp>
        <p:nvSpPr>
          <p:cNvPr id="10" name="Rectangle 9">
            <a:extLst>
              <a:ext uri="{FF2B5EF4-FFF2-40B4-BE49-F238E27FC236}">
                <a16:creationId xmlns:a16="http://schemas.microsoft.com/office/drawing/2014/main" id="{068ECC6D-56A1-8E3D-FAC3-209ECF6BBEEC}"/>
              </a:ext>
            </a:extLst>
          </p:cNvPr>
          <p:cNvSpPr/>
          <p:nvPr/>
        </p:nvSpPr>
        <p:spPr bwMode="auto">
          <a:xfrm>
            <a:off x="2683233" y="6710503"/>
            <a:ext cx="24002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Manage project resources and schedules</a:t>
            </a:r>
          </a:p>
        </p:txBody>
      </p:sp>
      <p:sp>
        <p:nvSpPr>
          <p:cNvPr id="11" name="Rectangle 10">
            <a:extLst>
              <a:ext uri="{FF2B5EF4-FFF2-40B4-BE49-F238E27FC236}">
                <a16:creationId xmlns:a16="http://schemas.microsoft.com/office/drawing/2014/main" id="{5452E20F-CC11-35DA-0B82-67DAAB315533}"/>
              </a:ext>
            </a:extLst>
          </p:cNvPr>
          <p:cNvSpPr/>
          <p:nvPr/>
        </p:nvSpPr>
        <p:spPr bwMode="auto">
          <a:xfrm>
            <a:off x="2683241" y="8383703"/>
            <a:ext cx="24002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Manage project delivery</a:t>
            </a:r>
          </a:p>
        </p:txBody>
      </p:sp>
      <p:sp>
        <p:nvSpPr>
          <p:cNvPr id="16" name="Rectangle 15">
            <a:extLst>
              <a:ext uri="{FF2B5EF4-FFF2-40B4-BE49-F238E27FC236}">
                <a16:creationId xmlns:a16="http://schemas.microsoft.com/office/drawing/2014/main" id="{FED87A94-9B43-15AF-0236-96917FF079A9}"/>
              </a:ext>
            </a:extLst>
          </p:cNvPr>
          <p:cNvSpPr/>
          <p:nvPr/>
        </p:nvSpPr>
        <p:spPr bwMode="auto">
          <a:xfrm>
            <a:off x="15570725" y="2463403"/>
            <a:ext cx="2400292" cy="1384787"/>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Project to profit</a:t>
            </a:r>
          </a:p>
        </p:txBody>
      </p:sp>
      <p:cxnSp>
        <p:nvCxnSpPr>
          <p:cNvPr id="27" name="Connector: Elbow 26">
            <a:extLst>
              <a:ext uri="{FF2B5EF4-FFF2-40B4-BE49-F238E27FC236}">
                <a16:creationId xmlns:a16="http://schemas.microsoft.com/office/drawing/2014/main" id="{D8F633A2-1ECC-27A0-C359-8F742BB5A198}"/>
              </a:ext>
            </a:extLst>
          </p:cNvPr>
          <p:cNvCxnSpPr>
            <a:cxnSpLocks/>
            <a:stCxn id="11" idx="3"/>
            <a:endCxn id="96" idx="1"/>
          </p:cNvCxnSpPr>
          <p:nvPr/>
        </p:nvCxnSpPr>
        <p:spPr>
          <a:xfrm flipV="1">
            <a:off x="5083533" y="2173679"/>
            <a:ext cx="3815488" cy="6940070"/>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8F1E1E0-90B9-013A-E2E3-BA3FDDF5FB37}"/>
              </a:ext>
            </a:extLst>
          </p:cNvPr>
          <p:cNvCxnSpPr>
            <a:cxnSpLocks/>
            <a:stCxn id="6" idx="3"/>
            <a:endCxn id="96" idx="1"/>
          </p:cNvCxnSpPr>
          <p:nvPr/>
        </p:nvCxnSpPr>
        <p:spPr>
          <a:xfrm flipV="1">
            <a:off x="5086849" y="2173679"/>
            <a:ext cx="3812172" cy="8609137"/>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79E0EE0-D06C-A666-1785-E349BB71889E}"/>
              </a:ext>
            </a:extLst>
          </p:cNvPr>
          <p:cNvCxnSpPr>
            <a:cxnSpLocks/>
            <a:stCxn id="96" idx="2"/>
            <a:endCxn id="86" idx="0"/>
          </p:cNvCxnSpPr>
          <p:nvPr/>
        </p:nvCxnSpPr>
        <p:spPr>
          <a:xfrm>
            <a:off x="10346195" y="2903725"/>
            <a:ext cx="3320" cy="188635"/>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9B45291-F378-004E-F331-17504DEE6863}"/>
              </a:ext>
            </a:extLst>
          </p:cNvPr>
          <p:cNvCxnSpPr>
            <a:cxnSpLocks/>
            <a:stCxn id="86" idx="2"/>
            <a:endCxn id="87" idx="0"/>
          </p:cNvCxnSpPr>
          <p:nvPr/>
        </p:nvCxnSpPr>
        <p:spPr>
          <a:xfrm flipH="1">
            <a:off x="10348119" y="4552452"/>
            <a:ext cx="1396" cy="222745"/>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6C97586-6686-2662-9F82-CC7BADB02BAD}"/>
              </a:ext>
            </a:extLst>
          </p:cNvPr>
          <p:cNvCxnSpPr>
            <a:cxnSpLocks/>
            <a:stCxn id="206" idx="2"/>
            <a:endCxn id="4" idx="0"/>
          </p:cNvCxnSpPr>
          <p:nvPr/>
        </p:nvCxnSpPr>
        <p:spPr>
          <a:xfrm flipH="1">
            <a:off x="10186261" y="11214739"/>
            <a:ext cx="208043" cy="292818"/>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62B0F00F-5A9E-E998-6523-A47301123EA3}"/>
              </a:ext>
            </a:extLst>
          </p:cNvPr>
          <p:cNvCxnSpPr>
            <a:cxnSpLocks/>
            <a:stCxn id="4" idx="3"/>
            <a:endCxn id="79" idx="1"/>
          </p:cNvCxnSpPr>
          <p:nvPr/>
        </p:nvCxnSpPr>
        <p:spPr>
          <a:xfrm flipV="1">
            <a:off x="11386411" y="4836996"/>
            <a:ext cx="4226508" cy="7293688"/>
          </a:xfrm>
          <a:prstGeom prst="bentConnector3">
            <a:avLst>
              <a:gd name="adj1" fmla="val 2445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2434CB3E-4914-E9C3-46F7-B8C81F7659EE}"/>
              </a:ext>
            </a:extLst>
          </p:cNvPr>
          <p:cNvCxnSpPr>
            <a:cxnSpLocks/>
            <a:stCxn id="71" idx="1"/>
            <a:endCxn id="87" idx="3"/>
          </p:cNvCxnSpPr>
          <p:nvPr/>
        </p:nvCxnSpPr>
        <p:spPr>
          <a:xfrm rot="10800000">
            <a:off x="11797217" y="5505243"/>
            <a:ext cx="3811076" cy="2831644"/>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A8140864-D6E1-241C-D94C-DCA3D2E42FCE}"/>
              </a:ext>
            </a:extLst>
          </p:cNvPr>
          <p:cNvSpPr txBox="1"/>
          <p:nvPr/>
        </p:nvSpPr>
        <p:spPr>
          <a:xfrm>
            <a:off x="10226709" y="12776405"/>
            <a:ext cx="396240" cy="246221"/>
          </a:xfrm>
          <a:prstGeom prst="rect">
            <a:avLst/>
          </a:prstGeom>
          <a:noFill/>
        </p:spPr>
        <p:txBody>
          <a:bodyPr wrap="square" lIns="0" tIns="0" rIns="0" bIns="0" rtlCol="0">
            <a:spAutoFit/>
          </a:bodyPr>
          <a:lstStyle/>
          <a:p>
            <a:pPr algn="l"/>
            <a:r>
              <a:rPr lang="en-US" sz="1600"/>
              <a:t>No</a:t>
            </a:r>
          </a:p>
        </p:txBody>
      </p:sp>
      <p:sp>
        <p:nvSpPr>
          <p:cNvPr id="94" name="TextBox 93">
            <a:extLst>
              <a:ext uri="{FF2B5EF4-FFF2-40B4-BE49-F238E27FC236}">
                <a16:creationId xmlns:a16="http://schemas.microsoft.com/office/drawing/2014/main" id="{80D8B439-5F87-39D5-B0ED-D62A2EA85312}"/>
              </a:ext>
            </a:extLst>
          </p:cNvPr>
          <p:cNvSpPr txBox="1"/>
          <p:nvPr/>
        </p:nvSpPr>
        <p:spPr>
          <a:xfrm>
            <a:off x="11431076" y="11847131"/>
            <a:ext cx="396240" cy="246221"/>
          </a:xfrm>
          <a:prstGeom prst="rect">
            <a:avLst/>
          </a:prstGeom>
          <a:noFill/>
        </p:spPr>
        <p:txBody>
          <a:bodyPr wrap="square" lIns="0" tIns="0" rIns="0" bIns="0" rtlCol="0">
            <a:spAutoFit/>
          </a:bodyPr>
          <a:lstStyle/>
          <a:p>
            <a:pPr algn="l"/>
            <a:r>
              <a:rPr lang="en-US" sz="1600"/>
              <a:t>Yes</a:t>
            </a:r>
          </a:p>
        </p:txBody>
      </p:sp>
      <p:cxnSp>
        <p:nvCxnSpPr>
          <p:cNvPr id="113" name="Connector: Elbow 112">
            <a:extLst>
              <a:ext uri="{FF2B5EF4-FFF2-40B4-BE49-F238E27FC236}">
                <a16:creationId xmlns:a16="http://schemas.microsoft.com/office/drawing/2014/main" id="{9A6B8160-467C-C8E9-F1CC-ED33BB108DC1}"/>
              </a:ext>
            </a:extLst>
          </p:cNvPr>
          <p:cNvCxnSpPr>
            <a:stCxn id="15" idx="2"/>
            <a:endCxn id="11" idx="1"/>
          </p:cNvCxnSpPr>
          <p:nvPr/>
        </p:nvCxnSpPr>
        <p:spPr>
          <a:xfrm rot="16200000" flipH="1">
            <a:off x="-361" y="6430147"/>
            <a:ext cx="4014648" cy="1352555"/>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F03BF6F7-F8F3-1FCC-B180-08F664CA7B10}"/>
              </a:ext>
            </a:extLst>
          </p:cNvPr>
          <p:cNvCxnSpPr>
            <a:cxnSpLocks/>
            <a:stCxn id="15" idx="2"/>
            <a:endCxn id="6" idx="1"/>
          </p:cNvCxnSpPr>
          <p:nvPr/>
        </p:nvCxnSpPr>
        <p:spPr>
          <a:xfrm rot="16200000" flipH="1">
            <a:off x="-833236" y="7263022"/>
            <a:ext cx="5683715" cy="1355871"/>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8" name="Rectangle 117">
            <a:extLst>
              <a:ext uri="{FF2B5EF4-FFF2-40B4-BE49-F238E27FC236}">
                <a16:creationId xmlns:a16="http://schemas.microsoft.com/office/drawing/2014/main" id="{4EDC2E70-E5E4-1F9F-0850-E19713EA4A8B}"/>
              </a:ext>
            </a:extLst>
          </p:cNvPr>
          <p:cNvSpPr/>
          <p:nvPr/>
        </p:nvSpPr>
        <p:spPr bwMode="auto">
          <a:xfrm>
            <a:off x="322136" y="1444449"/>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Record to report</a:t>
            </a:r>
          </a:p>
        </p:txBody>
      </p:sp>
      <p:sp>
        <p:nvSpPr>
          <p:cNvPr id="120" name="Rectangle 119">
            <a:extLst>
              <a:ext uri="{FF2B5EF4-FFF2-40B4-BE49-F238E27FC236}">
                <a16:creationId xmlns:a16="http://schemas.microsoft.com/office/drawing/2014/main" id="{45B63118-B414-3052-0173-9206B9E4400F}"/>
              </a:ext>
            </a:extLst>
          </p:cNvPr>
          <p:cNvSpPr/>
          <p:nvPr/>
        </p:nvSpPr>
        <p:spPr bwMode="auto">
          <a:xfrm>
            <a:off x="2697820" y="1444449"/>
            <a:ext cx="24002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bg1"/>
                </a:solidFill>
                <a:ea typeface="Segoe UI" pitchFamily="34" charset="0"/>
                <a:cs typeface="Segoe UI" pitchFamily="34" charset="0"/>
              </a:rPr>
              <a:t>Record financial transactions</a:t>
            </a:r>
          </a:p>
        </p:txBody>
      </p:sp>
      <p:cxnSp>
        <p:nvCxnSpPr>
          <p:cNvPr id="128" name="Straight Arrow Connector 127">
            <a:extLst>
              <a:ext uri="{FF2B5EF4-FFF2-40B4-BE49-F238E27FC236}">
                <a16:creationId xmlns:a16="http://schemas.microsoft.com/office/drawing/2014/main" id="{6B2611C2-166F-68C2-A8D9-317C5202F64B}"/>
              </a:ext>
            </a:extLst>
          </p:cNvPr>
          <p:cNvCxnSpPr>
            <a:stCxn id="118" idx="3"/>
            <a:endCxn id="120" idx="1"/>
          </p:cNvCxnSpPr>
          <p:nvPr/>
        </p:nvCxnSpPr>
        <p:spPr>
          <a:xfrm>
            <a:off x="2335292" y="2174495"/>
            <a:ext cx="362528"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0718CFB-2F4E-27E0-FC76-8C3F3C35BDAA}"/>
              </a:ext>
            </a:extLst>
          </p:cNvPr>
          <p:cNvCxnSpPr>
            <a:cxnSpLocks/>
            <a:stCxn id="120" idx="3"/>
            <a:endCxn id="2" idx="1"/>
          </p:cNvCxnSpPr>
          <p:nvPr/>
        </p:nvCxnSpPr>
        <p:spPr>
          <a:xfrm>
            <a:off x="5098112" y="2174495"/>
            <a:ext cx="234327"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4" name="Connector: Elbow 133">
            <a:extLst>
              <a:ext uri="{FF2B5EF4-FFF2-40B4-BE49-F238E27FC236}">
                <a16:creationId xmlns:a16="http://schemas.microsoft.com/office/drawing/2014/main" id="{05CE8AF9-A94E-9854-D70F-0AEFD8EE4E15}"/>
              </a:ext>
            </a:extLst>
          </p:cNvPr>
          <p:cNvCxnSpPr>
            <a:cxnSpLocks/>
            <a:stCxn id="10" idx="3"/>
            <a:endCxn id="96" idx="1"/>
          </p:cNvCxnSpPr>
          <p:nvPr/>
        </p:nvCxnSpPr>
        <p:spPr>
          <a:xfrm flipV="1">
            <a:off x="5083525" y="2173679"/>
            <a:ext cx="3815496" cy="5266870"/>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7" name="Connector: Elbow 136">
            <a:extLst>
              <a:ext uri="{FF2B5EF4-FFF2-40B4-BE49-F238E27FC236}">
                <a16:creationId xmlns:a16="http://schemas.microsoft.com/office/drawing/2014/main" id="{D8C0B47A-05DC-F03E-FE25-7EA97876A94C}"/>
              </a:ext>
            </a:extLst>
          </p:cNvPr>
          <p:cNvCxnSpPr>
            <a:stCxn id="14" idx="1"/>
            <a:endCxn id="118" idx="1"/>
          </p:cNvCxnSpPr>
          <p:nvPr/>
        </p:nvCxnSpPr>
        <p:spPr>
          <a:xfrm rot="10800000" flipH="1" flipV="1">
            <a:off x="297944" y="652065"/>
            <a:ext cx="24191" cy="1522430"/>
          </a:xfrm>
          <a:prstGeom prst="bentConnector3">
            <a:avLst>
              <a:gd name="adj1" fmla="val -94498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9" name="Connector: Elbow 138">
            <a:extLst>
              <a:ext uri="{FF2B5EF4-FFF2-40B4-BE49-F238E27FC236}">
                <a16:creationId xmlns:a16="http://schemas.microsoft.com/office/drawing/2014/main" id="{FB4732B2-2E44-8AB3-04EF-A17C51E48177}"/>
              </a:ext>
            </a:extLst>
          </p:cNvPr>
          <p:cNvCxnSpPr>
            <a:stCxn id="14" idx="1"/>
            <a:endCxn id="15" idx="1"/>
          </p:cNvCxnSpPr>
          <p:nvPr/>
        </p:nvCxnSpPr>
        <p:spPr>
          <a:xfrm rot="10800000" flipH="1" flipV="1">
            <a:off x="297944" y="652065"/>
            <a:ext cx="26163" cy="3716990"/>
          </a:xfrm>
          <a:prstGeom prst="bentConnector3">
            <a:avLst>
              <a:gd name="adj1" fmla="val -873753"/>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6EEDD435-D768-94D1-FA9B-6F7C4AA926A8}"/>
              </a:ext>
            </a:extLst>
          </p:cNvPr>
          <p:cNvSpPr/>
          <p:nvPr/>
        </p:nvSpPr>
        <p:spPr bwMode="auto">
          <a:xfrm>
            <a:off x="5332439" y="1444449"/>
            <a:ext cx="24002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bg1"/>
                </a:solidFill>
                <a:ea typeface="Segoe UI" pitchFamily="34" charset="0"/>
                <a:cs typeface="Segoe UI" pitchFamily="34" charset="0"/>
              </a:rPr>
              <a:t>Report and analyze financials and cash flow</a:t>
            </a:r>
          </a:p>
        </p:txBody>
      </p:sp>
      <p:cxnSp>
        <p:nvCxnSpPr>
          <p:cNvPr id="8" name="Connector: Elbow 7">
            <a:extLst>
              <a:ext uri="{FF2B5EF4-FFF2-40B4-BE49-F238E27FC236}">
                <a16:creationId xmlns:a16="http://schemas.microsoft.com/office/drawing/2014/main" id="{4A1497B7-400F-3AB3-2FD1-D24DD8BD4987}"/>
              </a:ext>
            </a:extLst>
          </p:cNvPr>
          <p:cNvCxnSpPr>
            <a:cxnSpLocks/>
            <a:endCxn id="96" idx="1"/>
          </p:cNvCxnSpPr>
          <p:nvPr/>
        </p:nvCxnSpPr>
        <p:spPr>
          <a:xfrm flipV="1">
            <a:off x="8290086" y="2173679"/>
            <a:ext cx="608935" cy="816"/>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BFFFD0B2-5232-0488-0EA4-B8FD5DE4371C}"/>
              </a:ext>
            </a:extLst>
          </p:cNvPr>
          <p:cNvCxnSpPr>
            <a:cxnSpLocks/>
          </p:cNvCxnSpPr>
          <p:nvPr/>
        </p:nvCxnSpPr>
        <p:spPr>
          <a:xfrm>
            <a:off x="16801505" y="3848190"/>
            <a:ext cx="24776" cy="166085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77736FB1-D885-AE9C-2303-CA9240DC908F}"/>
              </a:ext>
            </a:extLst>
          </p:cNvPr>
          <p:cNvSpPr/>
          <p:nvPr/>
        </p:nvSpPr>
        <p:spPr bwMode="auto">
          <a:xfrm>
            <a:off x="15612919" y="4106950"/>
            <a:ext cx="24002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bg1"/>
                </a:solidFill>
                <a:ea typeface="Segoe UI" pitchFamily="34" charset="0"/>
                <a:cs typeface="Segoe UI" pitchFamily="34" charset="0"/>
              </a:rPr>
              <a:t>Govern projects</a:t>
            </a:r>
          </a:p>
        </p:txBody>
      </p:sp>
      <p:cxnSp>
        <p:nvCxnSpPr>
          <p:cNvPr id="111" name="Straight Arrow Connector 110">
            <a:extLst>
              <a:ext uri="{FF2B5EF4-FFF2-40B4-BE49-F238E27FC236}">
                <a16:creationId xmlns:a16="http://schemas.microsoft.com/office/drawing/2014/main" id="{D761BB11-867C-9432-5A71-8555F2CF5D6C}"/>
              </a:ext>
            </a:extLst>
          </p:cNvPr>
          <p:cNvCxnSpPr>
            <a:cxnSpLocks/>
            <a:stCxn id="66" idx="2"/>
            <a:endCxn id="71" idx="0"/>
          </p:cNvCxnSpPr>
          <p:nvPr/>
        </p:nvCxnSpPr>
        <p:spPr>
          <a:xfrm flipH="1">
            <a:off x="16808443" y="7297405"/>
            <a:ext cx="2381" cy="30943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D7ECFC6-B16F-893C-A8B9-A7DC68416608}"/>
              </a:ext>
            </a:extLst>
          </p:cNvPr>
          <p:cNvSpPr/>
          <p:nvPr/>
        </p:nvSpPr>
        <p:spPr bwMode="auto">
          <a:xfrm>
            <a:off x="2701059" y="3371869"/>
            <a:ext cx="24002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Govern Projects</a:t>
            </a:r>
          </a:p>
        </p:txBody>
      </p:sp>
      <p:sp>
        <p:nvSpPr>
          <p:cNvPr id="66" name="Rectangle 65">
            <a:extLst>
              <a:ext uri="{FF2B5EF4-FFF2-40B4-BE49-F238E27FC236}">
                <a16:creationId xmlns:a16="http://schemas.microsoft.com/office/drawing/2014/main" id="{066586CD-AC23-127C-9A29-202BED09560C}"/>
              </a:ext>
            </a:extLst>
          </p:cNvPr>
          <p:cNvSpPr/>
          <p:nvPr/>
        </p:nvSpPr>
        <p:spPr bwMode="auto">
          <a:xfrm>
            <a:off x="15610678" y="5837313"/>
            <a:ext cx="24002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bg1"/>
                </a:solidFill>
                <a:ea typeface="Segoe UI" pitchFamily="34" charset="0"/>
                <a:cs typeface="Segoe UI" pitchFamily="34" charset="0"/>
              </a:rPr>
              <a:t>Manage project scope and schedule</a:t>
            </a:r>
          </a:p>
        </p:txBody>
      </p:sp>
      <p:cxnSp>
        <p:nvCxnSpPr>
          <p:cNvPr id="67" name="Straight Arrow Connector 66">
            <a:extLst>
              <a:ext uri="{FF2B5EF4-FFF2-40B4-BE49-F238E27FC236}">
                <a16:creationId xmlns:a16="http://schemas.microsoft.com/office/drawing/2014/main" id="{B1F2B9AC-58A0-55D3-199A-986933944C36}"/>
              </a:ext>
            </a:extLst>
          </p:cNvPr>
          <p:cNvCxnSpPr>
            <a:cxnSpLocks/>
            <a:stCxn id="79" idx="2"/>
            <a:endCxn id="66" idx="0"/>
          </p:cNvCxnSpPr>
          <p:nvPr/>
        </p:nvCxnSpPr>
        <p:spPr>
          <a:xfrm flipH="1">
            <a:off x="16810824" y="5567042"/>
            <a:ext cx="2241" cy="27027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1" name="Flowchart: Predefined Process 70">
            <a:extLst>
              <a:ext uri="{FF2B5EF4-FFF2-40B4-BE49-F238E27FC236}">
                <a16:creationId xmlns:a16="http://schemas.microsoft.com/office/drawing/2014/main" id="{BC42FD84-3FBF-93AC-D185-53C8A25DD219}"/>
              </a:ext>
            </a:extLst>
          </p:cNvPr>
          <p:cNvSpPr/>
          <p:nvPr/>
        </p:nvSpPr>
        <p:spPr bwMode="auto">
          <a:xfrm>
            <a:off x="15608293" y="7606841"/>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Revise scope and schedule</a:t>
            </a:r>
          </a:p>
        </p:txBody>
      </p:sp>
      <p:cxnSp>
        <p:nvCxnSpPr>
          <p:cNvPr id="74" name="Connector: Elbow 73">
            <a:extLst>
              <a:ext uri="{FF2B5EF4-FFF2-40B4-BE49-F238E27FC236}">
                <a16:creationId xmlns:a16="http://schemas.microsoft.com/office/drawing/2014/main" id="{FC2EF46F-C37C-47FA-A796-2A1DCDD0A0D8}"/>
              </a:ext>
            </a:extLst>
          </p:cNvPr>
          <p:cNvCxnSpPr>
            <a:cxnSpLocks/>
            <a:stCxn id="3" idx="3"/>
            <a:endCxn id="96" idx="1"/>
          </p:cNvCxnSpPr>
          <p:nvPr/>
        </p:nvCxnSpPr>
        <p:spPr>
          <a:xfrm flipV="1">
            <a:off x="5101351" y="2173679"/>
            <a:ext cx="3797670" cy="1928236"/>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DF5478EC-56D9-02D4-9EB2-1767B413ADF0}"/>
              </a:ext>
            </a:extLst>
          </p:cNvPr>
          <p:cNvSpPr/>
          <p:nvPr/>
        </p:nvSpPr>
        <p:spPr bwMode="auto">
          <a:xfrm>
            <a:off x="2701067" y="5033252"/>
            <a:ext cx="24002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Manage project  contracts</a:t>
            </a:r>
          </a:p>
        </p:txBody>
      </p:sp>
      <p:cxnSp>
        <p:nvCxnSpPr>
          <p:cNvPr id="159" name="Connector: Elbow 158">
            <a:extLst>
              <a:ext uri="{FF2B5EF4-FFF2-40B4-BE49-F238E27FC236}">
                <a16:creationId xmlns:a16="http://schemas.microsoft.com/office/drawing/2014/main" id="{71640BC3-EC2E-C943-2115-AB1F9A07C5BB}"/>
              </a:ext>
            </a:extLst>
          </p:cNvPr>
          <p:cNvCxnSpPr>
            <a:cxnSpLocks/>
            <a:stCxn id="15" idx="2"/>
            <a:endCxn id="3" idx="1"/>
          </p:cNvCxnSpPr>
          <p:nvPr/>
        </p:nvCxnSpPr>
        <p:spPr>
          <a:xfrm rot="5400000" flipH="1" flipV="1">
            <a:off x="1517279" y="3915321"/>
            <a:ext cx="997186" cy="1370373"/>
          </a:xfrm>
          <a:prstGeom prst="bentConnector4">
            <a:avLst>
              <a:gd name="adj1" fmla="val -22925"/>
              <a:gd name="adj2" fmla="val 86726"/>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2" name="Connector: Elbow 161">
            <a:extLst>
              <a:ext uri="{FF2B5EF4-FFF2-40B4-BE49-F238E27FC236}">
                <a16:creationId xmlns:a16="http://schemas.microsoft.com/office/drawing/2014/main" id="{2F221A2E-E857-EDF4-41E1-B34E71978FC1}"/>
              </a:ext>
            </a:extLst>
          </p:cNvPr>
          <p:cNvCxnSpPr>
            <a:cxnSpLocks/>
            <a:stCxn id="15" idx="2"/>
            <a:endCxn id="121" idx="1"/>
          </p:cNvCxnSpPr>
          <p:nvPr/>
        </p:nvCxnSpPr>
        <p:spPr>
          <a:xfrm rot="16200000" flipH="1">
            <a:off x="1683778" y="4746008"/>
            <a:ext cx="664197" cy="1370381"/>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5" name="Connector: Elbow 164">
            <a:extLst>
              <a:ext uri="{FF2B5EF4-FFF2-40B4-BE49-F238E27FC236}">
                <a16:creationId xmlns:a16="http://schemas.microsoft.com/office/drawing/2014/main" id="{940175AB-8DC5-DCC1-E1DC-741737265398}"/>
              </a:ext>
            </a:extLst>
          </p:cNvPr>
          <p:cNvCxnSpPr>
            <a:cxnSpLocks/>
            <a:stCxn id="15" idx="2"/>
            <a:endCxn id="10" idx="1"/>
          </p:cNvCxnSpPr>
          <p:nvPr/>
        </p:nvCxnSpPr>
        <p:spPr>
          <a:xfrm rot="16200000" flipH="1">
            <a:off x="836235" y="5593551"/>
            <a:ext cx="2341448" cy="1352547"/>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7" name="Connector: Elbow 176">
            <a:extLst>
              <a:ext uri="{FF2B5EF4-FFF2-40B4-BE49-F238E27FC236}">
                <a16:creationId xmlns:a16="http://schemas.microsoft.com/office/drawing/2014/main" id="{CC92C46A-79E5-7581-038C-8273F3CC8967}"/>
              </a:ext>
            </a:extLst>
          </p:cNvPr>
          <p:cNvCxnSpPr>
            <a:cxnSpLocks/>
            <a:stCxn id="121" idx="3"/>
            <a:endCxn id="96" idx="1"/>
          </p:cNvCxnSpPr>
          <p:nvPr/>
        </p:nvCxnSpPr>
        <p:spPr>
          <a:xfrm flipV="1">
            <a:off x="5101359" y="2173679"/>
            <a:ext cx="3797662" cy="3589619"/>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019F3A94-B3AD-199F-B963-BE97FD55F700}"/>
              </a:ext>
            </a:extLst>
          </p:cNvPr>
          <p:cNvSpPr/>
          <p:nvPr/>
        </p:nvSpPr>
        <p:spPr bwMode="auto">
          <a:xfrm>
            <a:off x="15615389" y="9281044"/>
            <a:ext cx="24002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bg1"/>
                </a:solidFill>
                <a:ea typeface="Segoe UI" pitchFamily="34" charset="0"/>
                <a:cs typeface="Segoe UI" pitchFamily="34" charset="0"/>
              </a:rPr>
              <a:t>Manage project budgets</a:t>
            </a:r>
          </a:p>
        </p:txBody>
      </p:sp>
      <p:sp>
        <p:nvSpPr>
          <p:cNvPr id="190" name="Flowchart: Predefined Process 189">
            <a:extLst>
              <a:ext uri="{FF2B5EF4-FFF2-40B4-BE49-F238E27FC236}">
                <a16:creationId xmlns:a16="http://schemas.microsoft.com/office/drawing/2014/main" id="{FAEF16AD-00EE-6BF8-1DB4-63B55663F460}"/>
              </a:ext>
            </a:extLst>
          </p:cNvPr>
          <p:cNvSpPr/>
          <p:nvPr/>
        </p:nvSpPr>
        <p:spPr bwMode="auto">
          <a:xfrm>
            <a:off x="15613004" y="11050572"/>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Create revised budget</a:t>
            </a:r>
          </a:p>
        </p:txBody>
      </p:sp>
      <p:cxnSp>
        <p:nvCxnSpPr>
          <p:cNvPr id="192" name="Straight Arrow Connector 191">
            <a:extLst>
              <a:ext uri="{FF2B5EF4-FFF2-40B4-BE49-F238E27FC236}">
                <a16:creationId xmlns:a16="http://schemas.microsoft.com/office/drawing/2014/main" id="{246EF4D5-87FF-ACD0-9DFF-9FF1506A4A62}"/>
              </a:ext>
            </a:extLst>
          </p:cNvPr>
          <p:cNvCxnSpPr>
            <a:cxnSpLocks/>
            <a:stCxn id="71" idx="2"/>
            <a:endCxn id="189" idx="0"/>
          </p:cNvCxnSpPr>
          <p:nvPr/>
        </p:nvCxnSpPr>
        <p:spPr>
          <a:xfrm>
            <a:off x="16808443" y="9066933"/>
            <a:ext cx="7092" cy="21411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93665725-11DA-79AF-623A-AE89693D7048}"/>
              </a:ext>
            </a:extLst>
          </p:cNvPr>
          <p:cNvCxnSpPr>
            <a:cxnSpLocks/>
            <a:stCxn id="189" idx="2"/>
            <a:endCxn id="190" idx="0"/>
          </p:cNvCxnSpPr>
          <p:nvPr/>
        </p:nvCxnSpPr>
        <p:spPr>
          <a:xfrm flipH="1">
            <a:off x="16813154" y="10741136"/>
            <a:ext cx="2381" cy="30943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9" name="Connector: Elbow 198">
            <a:extLst>
              <a:ext uri="{FF2B5EF4-FFF2-40B4-BE49-F238E27FC236}">
                <a16:creationId xmlns:a16="http://schemas.microsoft.com/office/drawing/2014/main" id="{25541139-4A68-AFC6-4870-87E903E3F9DD}"/>
              </a:ext>
            </a:extLst>
          </p:cNvPr>
          <p:cNvCxnSpPr>
            <a:cxnSpLocks/>
            <a:stCxn id="190" idx="2"/>
            <a:endCxn id="87" idx="3"/>
          </p:cNvCxnSpPr>
          <p:nvPr/>
        </p:nvCxnSpPr>
        <p:spPr>
          <a:xfrm rot="5400000" flipH="1">
            <a:off x="10802475" y="6499986"/>
            <a:ext cx="7005421" cy="5015937"/>
          </a:xfrm>
          <a:prstGeom prst="bentConnector4">
            <a:avLst>
              <a:gd name="adj1" fmla="val -3263"/>
              <a:gd name="adj2" fmla="val 6196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5" name="Flowchart: Predefined Process 204">
            <a:extLst>
              <a:ext uri="{FF2B5EF4-FFF2-40B4-BE49-F238E27FC236}">
                <a16:creationId xmlns:a16="http://schemas.microsoft.com/office/drawing/2014/main" id="{0E022AFE-22AD-CBB6-B440-7C53D4785A65}"/>
              </a:ext>
            </a:extLst>
          </p:cNvPr>
          <p:cNvSpPr/>
          <p:nvPr/>
        </p:nvSpPr>
        <p:spPr bwMode="auto">
          <a:xfrm>
            <a:off x="8914202" y="6413353"/>
            <a:ext cx="2898197"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GB" sz="1800">
                <a:solidFill>
                  <a:sysClr val="windowText" lastClr="000000"/>
                </a:solidFill>
                <a:ea typeface="Segoe UI" pitchFamily="34" charset="0"/>
                <a:cs typeface="Segoe UI" pitchFamily="34" charset="0"/>
              </a:rPr>
              <a:t>Measure / calculate project metrics</a:t>
            </a:r>
            <a:endParaRPr lang="en-US" sz="1800">
              <a:solidFill>
                <a:sysClr val="windowText" lastClr="000000"/>
              </a:solidFill>
              <a:ea typeface="Segoe UI" pitchFamily="34" charset="0"/>
              <a:cs typeface="Segoe UI" pitchFamily="34" charset="0"/>
            </a:endParaRPr>
          </a:p>
        </p:txBody>
      </p:sp>
      <p:sp>
        <p:nvSpPr>
          <p:cNvPr id="206" name="Flowchart: Predefined Process 205">
            <a:extLst>
              <a:ext uri="{FF2B5EF4-FFF2-40B4-BE49-F238E27FC236}">
                <a16:creationId xmlns:a16="http://schemas.microsoft.com/office/drawing/2014/main" id="{496546F3-C463-D5CF-D022-5D44D706817C}"/>
              </a:ext>
            </a:extLst>
          </p:cNvPr>
          <p:cNvSpPr/>
          <p:nvPr/>
        </p:nvSpPr>
        <p:spPr bwMode="auto">
          <a:xfrm>
            <a:off x="8945205" y="9754647"/>
            <a:ext cx="2898197"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GB" sz="1800" dirty="0">
                <a:solidFill>
                  <a:sysClr val="windowText" lastClr="000000"/>
                </a:solidFill>
                <a:ea typeface="Segoe UI" pitchFamily="34" charset="0"/>
                <a:cs typeface="Segoe UI" pitchFamily="34" charset="0"/>
              </a:rPr>
              <a:t>Communicate performance to stakeholders</a:t>
            </a:r>
            <a:endParaRPr lang="en-US" sz="1800" dirty="0">
              <a:solidFill>
                <a:sysClr val="windowText" lastClr="000000"/>
              </a:solidFill>
              <a:ea typeface="Segoe UI" pitchFamily="34" charset="0"/>
              <a:cs typeface="Segoe UI" pitchFamily="34" charset="0"/>
            </a:endParaRPr>
          </a:p>
        </p:txBody>
      </p:sp>
      <p:sp>
        <p:nvSpPr>
          <p:cNvPr id="231" name="Flowchart: Predefined Process 230">
            <a:extLst>
              <a:ext uri="{FF2B5EF4-FFF2-40B4-BE49-F238E27FC236}">
                <a16:creationId xmlns:a16="http://schemas.microsoft.com/office/drawing/2014/main" id="{6003B7B7-B243-332D-D274-9849F918DF46}"/>
              </a:ext>
            </a:extLst>
          </p:cNvPr>
          <p:cNvSpPr/>
          <p:nvPr/>
        </p:nvSpPr>
        <p:spPr bwMode="auto">
          <a:xfrm>
            <a:off x="8934402" y="8063094"/>
            <a:ext cx="2898197"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GB" sz="1800">
                <a:solidFill>
                  <a:sysClr val="windowText" lastClr="000000"/>
                </a:solidFill>
                <a:ea typeface="Segoe UI" pitchFamily="34" charset="0"/>
                <a:cs typeface="Segoe UI" pitchFamily="34" charset="0"/>
              </a:rPr>
              <a:t>Compare metrics to baselines</a:t>
            </a:r>
            <a:endParaRPr lang="en-US" sz="1800">
              <a:solidFill>
                <a:sysClr val="windowText" lastClr="000000"/>
              </a:solidFill>
              <a:ea typeface="Segoe UI" pitchFamily="34" charset="0"/>
              <a:cs typeface="Segoe UI" pitchFamily="34" charset="0"/>
            </a:endParaRPr>
          </a:p>
        </p:txBody>
      </p:sp>
      <p:cxnSp>
        <p:nvCxnSpPr>
          <p:cNvPr id="245" name="Connector: Elbow 244">
            <a:extLst>
              <a:ext uri="{FF2B5EF4-FFF2-40B4-BE49-F238E27FC236}">
                <a16:creationId xmlns:a16="http://schemas.microsoft.com/office/drawing/2014/main" id="{037AC55E-C3BD-CAC1-57E7-671144711A81}"/>
              </a:ext>
            </a:extLst>
          </p:cNvPr>
          <p:cNvCxnSpPr>
            <a:cxnSpLocks/>
            <a:stCxn id="252" idx="1"/>
            <a:endCxn id="205" idx="1"/>
          </p:cNvCxnSpPr>
          <p:nvPr/>
        </p:nvCxnSpPr>
        <p:spPr>
          <a:xfrm rot="10800000">
            <a:off x="8914203" y="7143399"/>
            <a:ext cx="66295" cy="6595560"/>
          </a:xfrm>
          <a:prstGeom prst="bentConnector3">
            <a:avLst>
              <a:gd name="adj1" fmla="val 44482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2" name="Diamond 251">
            <a:extLst>
              <a:ext uri="{FF2B5EF4-FFF2-40B4-BE49-F238E27FC236}">
                <a16:creationId xmlns:a16="http://schemas.microsoft.com/office/drawing/2014/main" id="{740CEB17-8FAD-A667-142A-2B8BA5D6C805}"/>
              </a:ext>
            </a:extLst>
          </p:cNvPr>
          <p:cNvSpPr/>
          <p:nvPr/>
        </p:nvSpPr>
        <p:spPr bwMode="auto">
          <a:xfrm>
            <a:off x="8980497" y="13115832"/>
            <a:ext cx="2400300" cy="1246253"/>
          </a:xfrm>
          <a:prstGeom prst="diamond">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a:solidFill>
                  <a:schemeClr val="tx1"/>
                </a:solidFill>
                <a:ea typeface="Segoe UI" pitchFamily="34" charset="0"/>
                <a:cs typeface="Segoe UI" pitchFamily="34" charset="0"/>
              </a:rPr>
              <a:t>Project done?</a:t>
            </a:r>
          </a:p>
        </p:txBody>
      </p:sp>
      <p:cxnSp>
        <p:nvCxnSpPr>
          <p:cNvPr id="259" name="Straight Arrow Connector 258">
            <a:extLst>
              <a:ext uri="{FF2B5EF4-FFF2-40B4-BE49-F238E27FC236}">
                <a16:creationId xmlns:a16="http://schemas.microsoft.com/office/drawing/2014/main" id="{BC9C4D4D-8E24-138B-3420-41F77F9D7CA3}"/>
              </a:ext>
            </a:extLst>
          </p:cNvPr>
          <p:cNvCxnSpPr>
            <a:cxnSpLocks/>
            <a:stCxn id="4" idx="2"/>
            <a:endCxn id="252" idx="0"/>
          </p:cNvCxnSpPr>
          <p:nvPr/>
        </p:nvCxnSpPr>
        <p:spPr>
          <a:xfrm flipH="1">
            <a:off x="10180647" y="12753810"/>
            <a:ext cx="5614" cy="3620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5" name="TextBox 264">
            <a:extLst>
              <a:ext uri="{FF2B5EF4-FFF2-40B4-BE49-F238E27FC236}">
                <a16:creationId xmlns:a16="http://schemas.microsoft.com/office/drawing/2014/main" id="{E2CFDC43-B4B8-C297-1ABB-4A4D132A29C9}"/>
              </a:ext>
            </a:extLst>
          </p:cNvPr>
          <p:cNvSpPr txBox="1"/>
          <p:nvPr/>
        </p:nvSpPr>
        <p:spPr>
          <a:xfrm>
            <a:off x="8595507" y="13454034"/>
            <a:ext cx="396240" cy="246221"/>
          </a:xfrm>
          <a:prstGeom prst="rect">
            <a:avLst/>
          </a:prstGeom>
          <a:noFill/>
        </p:spPr>
        <p:txBody>
          <a:bodyPr wrap="square" lIns="0" tIns="0" rIns="0" bIns="0" rtlCol="0">
            <a:spAutoFit/>
          </a:bodyPr>
          <a:lstStyle/>
          <a:p>
            <a:pPr algn="l"/>
            <a:r>
              <a:rPr lang="en-US" sz="1600"/>
              <a:t>No</a:t>
            </a:r>
          </a:p>
        </p:txBody>
      </p:sp>
      <p:cxnSp>
        <p:nvCxnSpPr>
          <p:cNvPr id="266" name="Connector: Elbow 265">
            <a:extLst>
              <a:ext uri="{FF2B5EF4-FFF2-40B4-BE49-F238E27FC236}">
                <a16:creationId xmlns:a16="http://schemas.microsoft.com/office/drawing/2014/main" id="{CB8AF082-ABAA-B999-A626-AED17E5DED56}"/>
              </a:ext>
            </a:extLst>
          </p:cNvPr>
          <p:cNvCxnSpPr>
            <a:cxnSpLocks/>
            <a:stCxn id="252" idx="3"/>
            <a:endCxn id="103" idx="0"/>
          </p:cNvCxnSpPr>
          <p:nvPr/>
        </p:nvCxnSpPr>
        <p:spPr>
          <a:xfrm>
            <a:off x="11380797" y="13738959"/>
            <a:ext cx="1775222" cy="791938"/>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7" name="TextBox 276">
            <a:extLst>
              <a:ext uri="{FF2B5EF4-FFF2-40B4-BE49-F238E27FC236}">
                <a16:creationId xmlns:a16="http://schemas.microsoft.com/office/drawing/2014/main" id="{C44C8B05-CD3F-EF81-27F3-02A9F5220156}"/>
              </a:ext>
            </a:extLst>
          </p:cNvPr>
          <p:cNvSpPr txBox="1"/>
          <p:nvPr/>
        </p:nvSpPr>
        <p:spPr>
          <a:xfrm>
            <a:off x="11397129" y="13436058"/>
            <a:ext cx="396240" cy="246221"/>
          </a:xfrm>
          <a:prstGeom prst="rect">
            <a:avLst/>
          </a:prstGeom>
          <a:noFill/>
        </p:spPr>
        <p:txBody>
          <a:bodyPr wrap="square" lIns="0" tIns="0" rIns="0" bIns="0" rtlCol="0">
            <a:spAutoFit/>
          </a:bodyPr>
          <a:lstStyle/>
          <a:p>
            <a:pPr algn="l"/>
            <a:r>
              <a:rPr lang="en-US" sz="1600"/>
              <a:t>Yes</a:t>
            </a:r>
          </a:p>
        </p:txBody>
      </p:sp>
      <p:cxnSp>
        <p:nvCxnSpPr>
          <p:cNvPr id="297" name="Straight Arrow Connector 296">
            <a:extLst>
              <a:ext uri="{FF2B5EF4-FFF2-40B4-BE49-F238E27FC236}">
                <a16:creationId xmlns:a16="http://schemas.microsoft.com/office/drawing/2014/main" id="{C6FE7E7D-6B9A-BF23-0A7A-C92580305596}"/>
              </a:ext>
            </a:extLst>
          </p:cNvPr>
          <p:cNvCxnSpPr>
            <a:cxnSpLocks/>
            <a:stCxn id="2" idx="3"/>
            <a:endCxn id="96" idx="1"/>
          </p:cNvCxnSpPr>
          <p:nvPr/>
        </p:nvCxnSpPr>
        <p:spPr>
          <a:xfrm flipV="1">
            <a:off x="7732731" y="2173679"/>
            <a:ext cx="1166290" cy="81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3101698"/>
      </p:ext>
    </p:extLst>
  </p:cSld>
  <p:clrMapOvr>
    <a:masterClrMapping/>
  </p:clrMapOvr>
  <p:transition>
    <p:fade/>
  </p:transition>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forecast-to-plan-graphics" id="{565EF227-98CE-4928-92C7-3556B50A2DA1}" vid="{2E0D3EF3-1EDC-458A-9C7D-27E10F80F4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8B8811808024241B942FACDEB4D8CC7" ma:contentTypeVersion="22" ma:contentTypeDescription="Create a new document." ma:contentTypeScope="" ma:versionID="b2176b03aa3debd2421bc6c3b8bb36f1">
  <xsd:schema xmlns:xsd="http://www.w3.org/2001/XMLSchema" xmlns:xs="http://www.w3.org/2001/XMLSchema" xmlns:p="http://schemas.microsoft.com/office/2006/metadata/properties" xmlns:ns1="http://schemas.microsoft.com/sharepoint/v3" xmlns:ns2="1d596d27-e1f6-4226-8984-550c8efea889" xmlns:ns3="a943df03-383b-49cb-84d6-f21e13974dfe" targetNamespace="http://schemas.microsoft.com/office/2006/metadata/properties" ma:root="true" ma:fieldsID="21d1daa1badd1d94255337134e8016b4" ns1:_="" ns2:_="" ns3:_="">
    <xsd:import namespace="http://schemas.microsoft.com/sharepoint/v3"/>
    <xsd:import namespace="1d596d27-e1f6-4226-8984-550c8efea889"/>
    <xsd:import namespace="a943df03-383b-49cb-84d6-f21e13974df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Year" minOccurs="0"/>
                <xsd:element ref="ns2:ProductFamily" minOccurs="0"/>
                <xsd:element ref="ns2:EditingComplete" minOccurs="0"/>
                <xsd:element ref="ns2:UploadedtoYT"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596d27-e1f6-4226-8984-550c8efea8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ocTags" ma:index="16" nillable="true" ma:displayName="MediaServiceDocTags" ma:hidden="true" ma:internalName="MediaServiceDocTag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Year" ma:index="24" nillable="true" ma:displayName="Year" ma:default="2023" ma:description="Year" ma:format="Dropdown" ma:internalName="Year">
      <xsd:simpleType>
        <xsd:restriction base="dms:Text">
          <xsd:maxLength value="4"/>
        </xsd:restriction>
      </xsd:simpleType>
    </xsd:element>
    <xsd:element name="ProductFamily" ma:index="25" nillable="true" ma:displayName="Product Family" ma:default="Finance &amp; Operations" ma:format="Dropdown" ma:internalName="ProductFamily">
      <xsd:simpleType>
        <xsd:restriction base="dms:Choice">
          <xsd:enumeration value="Customer Engagement"/>
          <xsd:enumeration value="Finance &amp; Operations"/>
          <xsd:enumeration value="Both (F&amp;O and CE)"/>
          <xsd:enumeration value="Power Platform"/>
        </xsd:restriction>
      </xsd:simpleType>
    </xsd:element>
    <xsd:element name="EditingComplete" ma:index="26" nillable="true" ma:displayName="Editing Complete" ma:default="Published" ma:description="status of video" ma:format="Dropdown" ma:internalName="EditingComplete">
      <xsd:simpleType>
        <xsd:restriction base="dms:Choice">
          <xsd:enumeration value="Ready for Edition"/>
          <xsd:enumeration value="In Progress"/>
          <xsd:enumeration value="Editing Complete"/>
          <xsd:enumeration value="Planned TechTalk"/>
          <xsd:enumeration value="Published"/>
        </xsd:restriction>
      </xsd:simpleType>
    </xsd:element>
    <xsd:element name="UploadedtoYT" ma:index="27" nillable="true" ma:displayName="Uploaded to YT" ma:default="1" ma:format="Dropdown" ma:internalName="UploadedtoYT">
      <xsd:simpleType>
        <xsd:restriction base="dms:Boolean"/>
      </xsd:simpleType>
    </xsd:element>
    <xsd:element name="MediaServiceObjectDetectorVersions" ma:index="28" nillable="true" ma:displayName="MediaServiceObjectDetectorVersions" ma:hidden="true" ma:indexed="true" ma:internalName="MediaServiceObjectDetectorVersions" ma:readOnly="true">
      <xsd:simpleType>
        <xsd:restriction base="dms:Text"/>
      </xsd:simpleType>
    </xsd:element>
    <xsd:element name="MediaServiceSystemTags" ma:index="29"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943df03-383b-49cb-84d6-f21e13974dfe"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de09bcb8-5357-46d1-992c-4b91ae6ac352}" ma:internalName="TaxCatchAll" ma:showField="CatchAllData" ma:web="a943df03-383b-49cb-84d6-f21e13974df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a943df03-383b-49cb-84d6-f21e13974dfe" xsi:nil="true"/>
    <lcf76f155ced4ddcb4097134ff3c332f xmlns="1d596d27-e1f6-4226-8984-550c8efea889">
      <Terms xmlns="http://schemas.microsoft.com/office/infopath/2007/PartnerControls"/>
    </lcf76f155ced4ddcb4097134ff3c332f>
    <Year xmlns="1d596d27-e1f6-4226-8984-550c8efea889">2021</Year>
    <ProductFamily xmlns="1d596d27-e1f6-4226-8984-550c8efea889">FO</ProductFamily>
    <EditingComplete xmlns="1d596d27-e1f6-4226-8984-550c8efea889">New</EditingComplete>
    <UploadedtoYT xmlns="1d596d27-e1f6-4226-8984-550c8efea889">false</UploadedtoYT>
  </documentManagement>
</p:properties>
</file>

<file path=customXml/itemProps1.xml><?xml version="1.0" encoding="utf-8"?>
<ds:datastoreItem xmlns:ds="http://schemas.openxmlformats.org/officeDocument/2006/customXml" ds:itemID="{6C7E2C71-51D6-4ADF-81A3-DE81AF70EE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d596d27-e1f6-4226-8984-550c8efea889"/>
    <ds:schemaRef ds:uri="a943df03-383b-49cb-84d6-f21e13974d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1d596d27-e1f6-4226-8984-550c8efea889"/>
    <ds:schemaRef ds:uri="a943df03-383b-49cb-84d6-f21e13974df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37</TotalTime>
  <Words>1751</Words>
  <Application>Microsoft Office PowerPoint</Application>
  <PresentationFormat>Custom</PresentationFormat>
  <Paragraphs>254</Paragraphs>
  <Slides>8</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Arial</vt:lpstr>
      <vt:lpstr>Calibri</vt:lpstr>
      <vt:lpstr>Calibri Light</vt:lpstr>
      <vt:lpstr>Consolas</vt:lpstr>
      <vt:lpstr>Segoe UI</vt:lpstr>
      <vt:lpstr>Segoe UI Semibold</vt:lpstr>
      <vt:lpstr>Symbol</vt:lpstr>
      <vt:lpstr>Wingdings</vt:lpstr>
      <vt:lpstr>Microsoft D365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Rachel Profitt</dc:creator>
  <cp:keywords/>
  <dc:description/>
  <cp:lastModifiedBy>Rachel Profitt</cp:lastModifiedBy>
  <cp:revision>15</cp:revision>
  <dcterms:created xsi:type="dcterms:W3CDTF">2023-01-31T20:25:49Z</dcterms:created>
  <dcterms:modified xsi:type="dcterms:W3CDTF">2023-12-01T20:03:59Z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0x01010028B8811808024241B942FACDEB4D8CC7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